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86" r:id="rId9"/>
    <p:sldId id="287" r:id="rId10"/>
    <p:sldId id="264" r:id="rId11"/>
    <p:sldId id="266" r:id="rId12"/>
    <p:sldId id="283" r:id="rId13"/>
    <p:sldId id="284" r:id="rId14"/>
    <p:sldId id="285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Bebas Neue" panose="020B0604020202020204" charset="0"/>
      <p:regular r:id="rId20"/>
    </p:embeddedFont>
    <p:embeddedFont>
      <p:font typeface="Stint Ultra Expanded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Assistant" panose="020B0604020202020204" charset="-79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0371CE4-A205-4F4F-B1E0-C42E9A4F5B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6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Google Shape;263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589" name="Google Shape;264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Google Shape;27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25" name="Google Shape;27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Google Shape;294;g11217ff6ed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61" name="Google Shape;295;g11217ff6ed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Google Shape;355;g112252b964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81" name="Google Shape;356;g112252b964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0061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Google Shape;482;g11511ce2d02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07" name="Google Shape;483;g11511ce2d02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0" name="Google Shape;981;g11511ce2d0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51" name="Google Shape;982;g11511ce2d0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8" name="Google Shape;22;p4"/>
          <p:cNvSpPr/>
          <p:nvPr/>
        </p:nvSpPr>
        <p:spPr>
          <a:xfrm>
            <a:off x="134350" y="84400"/>
            <a:ext cx="8875432" cy="4975155"/>
          </a:xfrm>
          <a:custGeom>
            <a:avLst/>
            <a:gdLst/>
            <a:ahLst/>
            <a:cxnLst/>
            <a:rect l="l" t="t" r="r" b="b"/>
            <a:pathLst>
              <a:path w="99350" h="55691" extrusionOk="0">
                <a:moveTo>
                  <a:pt x="5303" y="0"/>
                </a:moveTo>
                <a:cubicBezTo>
                  <a:pt x="2375" y="0"/>
                  <a:pt x="0" y="2375"/>
                  <a:pt x="0" y="5303"/>
                </a:cubicBezTo>
                <a:lnTo>
                  <a:pt x="0" y="19238"/>
                </a:lnTo>
                <a:lnTo>
                  <a:pt x="0" y="45192"/>
                </a:lnTo>
                <a:lnTo>
                  <a:pt x="0" y="50388"/>
                </a:lnTo>
                <a:cubicBezTo>
                  <a:pt x="0" y="53316"/>
                  <a:pt x="2375" y="55691"/>
                  <a:pt x="5303" y="55691"/>
                </a:cubicBezTo>
                <a:lnTo>
                  <a:pt x="62696" y="55691"/>
                </a:lnTo>
                <a:cubicBezTo>
                  <a:pt x="64103" y="55691"/>
                  <a:pt x="65454" y="55132"/>
                  <a:pt x="66447" y="54139"/>
                </a:cubicBezTo>
                <a:lnTo>
                  <a:pt x="68539" y="52047"/>
                </a:lnTo>
                <a:cubicBezTo>
                  <a:pt x="69532" y="51054"/>
                  <a:pt x="70883" y="50495"/>
                  <a:pt x="72290" y="50495"/>
                </a:cubicBezTo>
                <a:lnTo>
                  <a:pt x="94047" y="50495"/>
                </a:lnTo>
                <a:cubicBezTo>
                  <a:pt x="96975" y="50495"/>
                  <a:pt x="99350" y="48120"/>
                  <a:pt x="99350" y="45192"/>
                </a:cubicBezTo>
                <a:lnTo>
                  <a:pt x="99350" y="5303"/>
                </a:lnTo>
                <a:cubicBezTo>
                  <a:pt x="99350" y="2375"/>
                  <a:pt x="96975" y="0"/>
                  <a:pt x="94047" y="0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579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endParaRPr/>
          </a:p>
        </p:txBody>
      </p:sp>
      <p:sp>
        <p:nvSpPr>
          <p:cNvPr id="1048580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Google Shape;225;p33"/>
          <p:cNvSpPr/>
          <p:nvPr/>
        </p:nvSpPr>
        <p:spPr>
          <a:xfrm rot="10800000" flipH="1">
            <a:off x="134350" y="84400"/>
            <a:ext cx="8875432" cy="4975155"/>
          </a:xfrm>
          <a:custGeom>
            <a:avLst/>
            <a:gdLst/>
            <a:ahLst/>
            <a:cxnLst/>
            <a:rect l="l" t="t" r="r" b="b"/>
            <a:pathLst>
              <a:path w="99350" h="55691" extrusionOk="0">
                <a:moveTo>
                  <a:pt x="5303" y="0"/>
                </a:moveTo>
                <a:cubicBezTo>
                  <a:pt x="2375" y="0"/>
                  <a:pt x="0" y="2375"/>
                  <a:pt x="0" y="5303"/>
                </a:cubicBezTo>
                <a:lnTo>
                  <a:pt x="0" y="19238"/>
                </a:lnTo>
                <a:lnTo>
                  <a:pt x="0" y="45192"/>
                </a:lnTo>
                <a:lnTo>
                  <a:pt x="0" y="50388"/>
                </a:lnTo>
                <a:cubicBezTo>
                  <a:pt x="0" y="53316"/>
                  <a:pt x="2375" y="55691"/>
                  <a:pt x="5303" y="55691"/>
                </a:cubicBezTo>
                <a:lnTo>
                  <a:pt x="62696" y="55691"/>
                </a:lnTo>
                <a:cubicBezTo>
                  <a:pt x="64103" y="55691"/>
                  <a:pt x="65454" y="55132"/>
                  <a:pt x="66447" y="54139"/>
                </a:cubicBezTo>
                <a:lnTo>
                  <a:pt x="68539" y="52047"/>
                </a:lnTo>
                <a:cubicBezTo>
                  <a:pt x="69532" y="51054"/>
                  <a:pt x="70883" y="50495"/>
                  <a:pt x="72290" y="50495"/>
                </a:cubicBezTo>
                <a:lnTo>
                  <a:pt x="94047" y="50495"/>
                </a:lnTo>
                <a:cubicBezTo>
                  <a:pt x="96975" y="50495"/>
                  <a:pt x="99350" y="48120"/>
                  <a:pt x="99350" y="45192"/>
                </a:cubicBezTo>
                <a:lnTo>
                  <a:pt x="99350" y="5303"/>
                </a:lnTo>
                <a:cubicBezTo>
                  <a:pt x="99350" y="2375"/>
                  <a:pt x="96975" y="0"/>
                  <a:pt x="94047" y="0"/>
                </a:cubicBezTo>
                <a:close/>
              </a:path>
            </a:pathLst>
          </a:custGeom>
          <a:noFill/>
          <a:ln w="9525" cap="flat" cmpd="sng">
            <a:solidFill>
              <a:srgbClr val="057F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83" name="Google Shape;226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2" name="Google Shape;236;p35"/>
          <p:cNvSpPr/>
          <p:nvPr/>
        </p:nvSpPr>
        <p:spPr>
          <a:xfrm rot="10800000" flipH="1">
            <a:off x="134350" y="84400"/>
            <a:ext cx="8875432" cy="4975155"/>
          </a:xfrm>
          <a:custGeom>
            <a:avLst/>
            <a:gdLst/>
            <a:ahLst/>
            <a:cxnLst/>
            <a:rect l="l" t="t" r="r" b="b"/>
            <a:pathLst>
              <a:path w="99350" h="55691" extrusionOk="0">
                <a:moveTo>
                  <a:pt x="5303" y="0"/>
                </a:moveTo>
                <a:cubicBezTo>
                  <a:pt x="2375" y="0"/>
                  <a:pt x="0" y="2375"/>
                  <a:pt x="0" y="5303"/>
                </a:cubicBezTo>
                <a:lnTo>
                  <a:pt x="0" y="19238"/>
                </a:lnTo>
                <a:lnTo>
                  <a:pt x="0" y="45192"/>
                </a:lnTo>
                <a:lnTo>
                  <a:pt x="0" y="50388"/>
                </a:lnTo>
                <a:cubicBezTo>
                  <a:pt x="0" y="53316"/>
                  <a:pt x="2375" y="55691"/>
                  <a:pt x="5303" y="55691"/>
                </a:cubicBezTo>
                <a:lnTo>
                  <a:pt x="62696" y="55691"/>
                </a:lnTo>
                <a:cubicBezTo>
                  <a:pt x="64103" y="55691"/>
                  <a:pt x="65454" y="55132"/>
                  <a:pt x="66447" y="54139"/>
                </a:cubicBezTo>
                <a:lnTo>
                  <a:pt x="68539" y="52047"/>
                </a:lnTo>
                <a:cubicBezTo>
                  <a:pt x="69532" y="51054"/>
                  <a:pt x="70883" y="50495"/>
                  <a:pt x="72290" y="50495"/>
                </a:cubicBezTo>
                <a:lnTo>
                  <a:pt x="94047" y="50495"/>
                </a:lnTo>
                <a:cubicBezTo>
                  <a:pt x="96975" y="50495"/>
                  <a:pt x="99350" y="48120"/>
                  <a:pt x="99350" y="45192"/>
                </a:cubicBezTo>
                <a:lnTo>
                  <a:pt x="99350" y="5303"/>
                </a:lnTo>
                <a:cubicBezTo>
                  <a:pt x="99350" y="2375"/>
                  <a:pt x="96975" y="0"/>
                  <a:pt x="94047" y="0"/>
                </a:cubicBezTo>
                <a:close/>
              </a:path>
            </a:pathLst>
          </a:custGeom>
          <a:noFill/>
          <a:ln w="9525" cap="flat" cmpd="sng">
            <a:solidFill>
              <a:srgbClr val="057F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238;p36"/>
          <p:cNvGrpSpPr/>
          <p:nvPr/>
        </p:nvGrpSpPr>
        <p:grpSpPr>
          <a:xfrm>
            <a:off x="713088" y="408773"/>
            <a:ext cx="7717834" cy="4325948"/>
            <a:chOff x="713088" y="408773"/>
            <a:chExt cx="7717834" cy="4325948"/>
          </a:xfrm>
        </p:grpSpPr>
        <p:grpSp>
          <p:nvGrpSpPr>
            <p:cNvPr id="77" name="Google Shape;239;p36"/>
            <p:cNvGrpSpPr/>
            <p:nvPr/>
          </p:nvGrpSpPr>
          <p:grpSpPr>
            <a:xfrm>
              <a:off x="713088" y="408773"/>
              <a:ext cx="7717834" cy="4325948"/>
              <a:chOff x="713088" y="408773"/>
              <a:chExt cx="7717834" cy="4325948"/>
            </a:xfrm>
          </p:grpSpPr>
          <p:sp>
            <p:nvSpPr>
              <p:cNvPr id="1048752" name="Google Shape;240;p36"/>
              <p:cNvSpPr/>
              <p:nvPr/>
            </p:nvSpPr>
            <p:spPr>
              <a:xfrm>
                <a:off x="713088" y="408783"/>
                <a:ext cx="7717834" cy="4325938"/>
              </a:xfrm>
              <a:custGeom>
                <a:avLst/>
                <a:gdLst/>
                <a:ahLst/>
                <a:cxnLst/>
                <a:rect l="l" t="t" r="r" b="b"/>
                <a:pathLst>
                  <a:path w="99351" h="55691" extrusionOk="0">
                    <a:moveTo>
                      <a:pt x="19239" y="0"/>
                    </a:moveTo>
                    <a:cubicBezTo>
                      <a:pt x="17832" y="0"/>
                      <a:pt x="16487" y="559"/>
                      <a:pt x="15488" y="1558"/>
                    </a:cubicBezTo>
                    <a:lnTo>
                      <a:pt x="1553" y="15493"/>
                    </a:lnTo>
                    <a:cubicBezTo>
                      <a:pt x="560" y="16486"/>
                      <a:pt x="1" y="17837"/>
                      <a:pt x="1" y="19244"/>
                    </a:cubicBezTo>
                    <a:lnTo>
                      <a:pt x="1" y="50388"/>
                    </a:lnTo>
                    <a:cubicBezTo>
                      <a:pt x="1" y="53322"/>
                      <a:pt x="2376" y="55691"/>
                      <a:pt x="5304" y="55691"/>
                    </a:cubicBezTo>
                    <a:lnTo>
                      <a:pt x="62697" y="55691"/>
                    </a:lnTo>
                    <a:cubicBezTo>
                      <a:pt x="64104" y="55691"/>
                      <a:pt x="65455" y="55132"/>
                      <a:pt x="66448" y="54139"/>
                    </a:cubicBezTo>
                    <a:lnTo>
                      <a:pt x="68540" y="52053"/>
                    </a:lnTo>
                    <a:cubicBezTo>
                      <a:pt x="69533" y="51054"/>
                      <a:pt x="70883" y="50495"/>
                      <a:pt x="72291" y="50495"/>
                    </a:cubicBezTo>
                    <a:lnTo>
                      <a:pt x="94048" y="50495"/>
                    </a:lnTo>
                    <a:cubicBezTo>
                      <a:pt x="96976" y="50495"/>
                      <a:pt x="99351" y="48126"/>
                      <a:pt x="99351" y="45192"/>
                    </a:cubicBezTo>
                    <a:lnTo>
                      <a:pt x="99351" y="5303"/>
                    </a:lnTo>
                    <a:cubicBezTo>
                      <a:pt x="99351" y="2375"/>
                      <a:pt x="96976" y="0"/>
                      <a:pt x="940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53" name="Google Shape;241;p36"/>
              <p:cNvSpPr/>
              <p:nvPr/>
            </p:nvSpPr>
            <p:spPr>
              <a:xfrm>
                <a:off x="713103" y="408773"/>
                <a:ext cx="1019583" cy="1019595"/>
              </a:xfrm>
              <a:custGeom>
                <a:avLst/>
                <a:gdLst/>
                <a:ahLst/>
                <a:cxnLst/>
                <a:rect l="l" t="t" r="r" b="b"/>
                <a:pathLst>
                  <a:path w="13125" h="13126" extrusionOk="0">
                    <a:moveTo>
                      <a:pt x="2369" y="0"/>
                    </a:moveTo>
                    <a:lnTo>
                      <a:pt x="2363" y="7"/>
                    </a:lnTo>
                    <a:cubicBezTo>
                      <a:pt x="1125" y="51"/>
                      <a:pt x="126" y="1006"/>
                      <a:pt x="13" y="2225"/>
                    </a:cubicBezTo>
                    <a:lnTo>
                      <a:pt x="0" y="2237"/>
                    </a:lnTo>
                    <a:lnTo>
                      <a:pt x="0" y="11994"/>
                    </a:lnTo>
                    <a:lnTo>
                      <a:pt x="25" y="12007"/>
                    </a:lnTo>
                    <a:cubicBezTo>
                      <a:pt x="6" y="12076"/>
                      <a:pt x="0" y="12145"/>
                      <a:pt x="0" y="12214"/>
                    </a:cubicBezTo>
                    <a:cubicBezTo>
                      <a:pt x="0" y="12717"/>
                      <a:pt x="409" y="13125"/>
                      <a:pt x="911" y="13125"/>
                    </a:cubicBezTo>
                    <a:cubicBezTo>
                      <a:pt x="1106" y="13125"/>
                      <a:pt x="1288" y="13062"/>
                      <a:pt x="1439" y="12949"/>
                    </a:cubicBezTo>
                    <a:lnTo>
                      <a:pt x="1439" y="12956"/>
                    </a:lnTo>
                    <a:lnTo>
                      <a:pt x="1452" y="12943"/>
                    </a:lnTo>
                    <a:cubicBezTo>
                      <a:pt x="1521" y="12886"/>
                      <a:pt x="1583" y="12824"/>
                      <a:pt x="1640" y="12755"/>
                    </a:cubicBezTo>
                    <a:lnTo>
                      <a:pt x="12779" y="1615"/>
                    </a:lnTo>
                    <a:cubicBezTo>
                      <a:pt x="12830" y="1577"/>
                      <a:pt x="12880" y="1533"/>
                      <a:pt x="12918" y="1483"/>
                    </a:cubicBezTo>
                    <a:lnTo>
                      <a:pt x="12943" y="1458"/>
                    </a:lnTo>
                    <a:lnTo>
                      <a:pt x="12943" y="1452"/>
                    </a:lnTo>
                    <a:cubicBezTo>
                      <a:pt x="13056" y="1301"/>
                      <a:pt x="13125" y="1113"/>
                      <a:pt x="13125" y="911"/>
                    </a:cubicBezTo>
                    <a:cubicBezTo>
                      <a:pt x="13125" y="472"/>
                      <a:pt x="12811" y="107"/>
                      <a:pt x="12402" y="19"/>
                    </a:cubicBezTo>
                    <a:lnTo>
                      <a:pt x="12396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" name="Google Shape;242;p36"/>
            <p:cNvGrpSpPr/>
            <p:nvPr/>
          </p:nvGrpSpPr>
          <p:grpSpPr>
            <a:xfrm>
              <a:off x="820717" y="539395"/>
              <a:ext cx="286602" cy="434788"/>
              <a:chOff x="1134700" y="2814900"/>
              <a:chExt cx="234650" cy="355975"/>
            </a:xfrm>
          </p:grpSpPr>
          <p:sp>
            <p:nvSpPr>
              <p:cNvPr id="1048754" name="Google Shape;243;p36"/>
              <p:cNvSpPr/>
              <p:nvPr/>
            </p:nvSpPr>
            <p:spPr>
              <a:xfrm>
                <a:off x="1158350" y="2814900"/>
                <a:ext cx="137850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5514" extrusionOk="0">
                    <a:moveTo>
                      <a:pt x="2766" y="0"/>
                    </a:moveTo>
                    <a:cubicBezTo>
                      <a:pt x="1249" y="0"/>
                      <a:pt x="0" y="1231"/>
                      <a:pt x="0" y="2748"/>
                    </a:cubicBezTo>
                    <a:cubicBezTo>
                      <a:pt x="0" y="4264"/>
                      <a:pt x="1249" y="5513"/>
                      <a:pt x="2766" y="5513"/>
                    </a:cubicBezTo>
                    <a:cubicBezTo>
                      <a:pt x="4283" y="5513"/>
                      <a:pt x="5514" y="4264"/>
                      <a:pt x="5514" y="2748"/>
                    </a:cubicBezTo>
                    <a:cubicBezTo>
                      <a:pt x="5514" y="1231"/>
                      <a:pt x="4283" y="0"/>
                      <a:pt x="2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55" name="Google Shape;244;p36"/>
              <p:cNvSpPr/>
              <p:nvPr/>
            </p:nvSpPr>
            <p:spPr>
              <a:xfrm>
                <a:off x="1134700" y="2967000"/>
                <a:ext cx="185150" cy="185575"/>
              </a:xfrm>
              <a:custGeom>
                <a:avLst/>
                <a:gdLst/>
                <a:ahLst/>
                <a:cxnLst/>
                <a:rect l="l" t="t" r="r" b="b"/>
                <a:pathLst>
                  <a:path w="7406" h="7423" extrusionOk="0">
                    <a:moveTo>
                      <a:pt x="2088" y="0"/>
                    </a:moveTo>
                    <a:cubicBezTo>
                      <a:pt x="929" y="0"/>
                      <a:pt x="1" y="946"/>
                      <a:pt x="1" y="2088"/>
                    </a:cubicBezTo>
                    <a:lnTo>
                      <a:pt x="1" y="6174"/>
                    </a:lnTo>
                    <a:cubicBezTo>
                      <a:pt x="1" y="6870"/>
                      <a:pt x="554" y="7423"/>
                      <a:pt x="1250" y="7423"/>
                    </a:cubicBezTo>
                    <a:lnTo>
                      <a:pt x="3658" y="7423"/>
                    </a:lnTo>
                    <a:cubicBezTo>
                      <a:pt x="3266" y="6852"/>
                      <a:pt x="3034" y="6156"/>
                      <a:pt x="3034" y="5389"/>
                    </a:cubicBezTo>
                    <a:cubicBezTo>
                      <a:pt x="3034" y="3408"/>
                      <a:pt x="4640" y="1802"/>
                      <a:pt x="6620" y="1802"/>
                    </a:cubicBezTo>
                    <a:cubicBezTo>
                      <a:pt x="6888" y="1802"/>
                      <a:pt x="7156" y="1838"/>
                      <a:pt x="7405" y="1892"/>
                    </a:cubicBezTo>
                    <a:cubicBezTo>
                      <a:pt x="7316" y="839"/>
                      <a:pt x="6424" y="0"/>
                      <a:pt x="53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56" name="Google Shape;245;p36"/>
              <p:cNvSpPr/>
              <p:nvPr/>
            </p:nvSpPr>
            <p:spPr>
              <a:xfrm>
                <a:off x="1259600" y="3061125"/>
                <a:ext cx="109750" cy="109750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4390" extrusionOk="0">
                    <a:moveTo>
                      <a:pt x="3855" y="0"/>
                    </a:moveTo>
                    <a:lnTo>
                      <a:pt x="1" y="3854"/>
                    </a:lnTo>
                    <a:cubicBezTo>
                      <a:pt x="447" y="4175"/>
                      <a:pt x="1018" y="4389"/>
                      <a:pt x="1624" y="4389"/>
                    </a:cubicBezTo>
                    <a:cubicBezTo>
                      <a:pt x="3141" y="4389"/>
                      <a:pt x="4390" y="3140"/>
                      <a:pt x="4390" y="1624"/>
                    </a:cubicBezTo>
                    <a:cubicBezTo>
                      <a:pt x="4390" y="1017"/>
                      <a:pt x="4176" y="446"/>
                      <a:pt x="38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57" name="Google Shape;246;p36"/>
              <p:cNvSpPr/>
              <p:nvPr/>
            </p:nvSpPr>
            <p:spPr>
              <a:xfrm>
                <a:off x="1231500" y="3033025"/>
                <a:ext cx="109325" cy="109750"/>
              </a:xfrm>
              <a:custGeom>
                <a:avLst/>
                <a:gdLst/>
                <a:ahLst/>
                <a:cxnLst/>
                <a:rect l="l" t="t" r="r" b="b"/>
                <a:pathLst>
                  <a:path w="4373" h="4390" extrusionOk="0">
                    <a:moveTo>
                      <a:pt x="2748" y="0"/>
                    </a:moveTo>
                    <a:cubicBezTo>
                      <a:pt x="1232" y="0"/>
                      <a:pt x="1" y="1231"/>
                      <a:pt x="1" y="2748"/>
                    </a:cubicBezTo>
                    <a:cubicBezTo>
                      <a:pt x="1" y="3354"/>
                      <a:pt x="197" y="3925"/>
                      <a:pt x="536" y="4389"/>
                    </a:cubicBezTo>
                    <a:lnTo>
                      <a:pt x="4372" y="535"/>
                    </a:lnTo>
                    <a:cubicBezTo>
                      <a:pt x="3926" y="196"/>
                      <a:pt x="3355" y="0"/>
                      <a:pt x="27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Google Shape;31;p6"/>
          <p:cNvSpPr/>
          <p:nvPr/>
        </p:nvSpPr>
        <p:spPr>
          <a:xfrm>
            <a:off x="134350" y="84400"/>
            <a:ext cx="8888804" cy="4975148"/>
          </a:xfrm>
          <a:custGeom>
            <a:avLst/>
            <a:gdLst/>
            <a:ahLst/>
            <a:cxnLst/>
            <a:rect l="l" t="t" r="r" b="b"/>
            <a:pathLst>
              <a:path w="75030" h="41995" extrusionOk="0">
                <a:moveTo>
                  <a:pt x="4003" y="0"/>
                </a:moveTo>
                <a:cubicBezTo>
                  <a:pt x="1791" y="0"/>
                  <a:pt x="1" y="1791"/>
                  <a:pt x="1" y="3996"/>
                </a:cubicBezTo>
                <a:lnTo>
                  <a:pt x="1" y="37992"/>
                </a:lnTo>
                <a:cubicBezTo>
                  <a:pt x="1" y="40204"/>
                  <a:pt x="1791" y="41994"/>
                  <a:pt x="4003" y="41994"/>
                </a:cubicBezTo>
                <a:lnTo>
                  <a:pt x="71863" y="41994"/>
                </a:lnTo>
                <a:cubicBezTo>
                  <a:pt x="71863" y="41994"/>
                  <a:pt x="74804" y="41856"/>
                  <a:pt x="74942" y="38495"/>
                </a:cubicBezTo>
                <a:cubicBezTo>
                  <a:pt x="74961" y="38068"/>
                  <a:pt x="74904" y="37684"/>
                  <a:pt x="74804" y="37333"/>
                </a:cubicBezTo>
                <a:cubicBezTo>
                  <a:pt x="74081" y="34926"/>
                  <a:pt x="70883" y="34116"/>
                  <a:pt x="70883" y="31917"/>
                </a:cubicBezTo>
                <a:lnTo>
                  <a:pt x="70883" y="24352"/>
                </a:lnTo>
                <a:cubicBezTo>
                  <a:pt x="70883" y="24352"/>
                  <a:pt x="70695" y="22612"/>
                  <a:pt x="73541" y="20715"/>
                </a:cubicBezTo>
                <a:cubicBezTo>
                  <a:pt x="74263" y="20111"/>
                  <a:pt x="74628" y="19427"/>
                  <a:pt x="74804" y="18849"/>
                </a:cubicBezTo>
                <a:cubicBezTo>
                  <a:pt x="75030" y="18082"/>
                  <a:pt x="74942" y="17498"/>
                  <a:pt x="74942" y="17498"/>
                </a:cubicBezTo>
                <a:lnTo>
                  <a:pt x="74804" y="3776"/>
                </a:lnTo>
                <a:cubicBezTo>
                  <a:pt x="74804" y="1690"/>
                  <a:pt x="73107" y="0"/>
                  <a:pt x="71021" y="0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27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3;p9"/>
          <p:cNvGrpSpPr/>
          <p:nvPr/>
        </p:nvGrpSpPr>
        <p:grpSpPr>
          <a:xfrm>
            <a:off x="1315399" y="746413"/>
            <a:ext cx="6513080" cy="3650668"/>
            <a:chOff x="713088" y="408773"/>
            <a:chExt cx="7717834" cy="4325948"/>
          </a:xfrm>
        </p:grpSpPr>
        <p:sp>
          <p:nvSpPr>
            <p:cNvPr id="1048635" name="Google Shape;44;p9"/>
            <p:cNvSpPr/>
            <p:nvPr/>
          </p:nvSpPr>
          <p:spPr>
            <a:xfrm>
              <a:off x="713088" y="408783"/>
              <a:ext cx="7717834" cy="4325938"/>
            </a:xfrm>
            <a:custGeom>
              <a:avLst/>
              <a:gdLst/>
              <a:ahLst/>
              <a:cxnLst/>
              <a:rect l="l" t="t" r="r" b="b"/>
              <a:pathLst>
                <a:path w="99351" h="55691" extrusionOk="0">
                  <a:moveTo>
                    <a:pt x="19239" y="0"/>
                  </a:moveTo>
                  <a:cubicBezTo>
                    <a:pt x="17832" y="0"/>
                    <a:pt x="16487" y="559"/>
                    <a:pt x="15488" y="1558"/>
                  </a:cubicBezTo>
                  <a:lnTo>
                    <a:pt x="1553" y="15493"/>
                  </a:lnTo>
                  <a:cubicBezTo>
                    <a:pt x="560" y="16486"/>
                    <a:pt x="1" y="17837"/>
                    <a:pt x="1" y="19244"/>
                  </a:cubicBezTo>
                  <a:lnTo>
                    <a:pt x="1" y="50388"/>
                  </a:lnTo>
                  <a:cubicBezTo>
                    <a:pt x="1" y="53322"/>
                    <a:pt x="2376" y="55691"/>
                    <a:pt x="5304" y="55691"/>
                  </a:cubicBezTo>
                  <a:lnTo>
                    <a:pt x="62697" y="55691"/>
                  </a:lnTo>
                  <a:cubicBezTo>
                    <a:pt x="64104" y="55691"/>
                    <a:pt x="65455" y="55132"/>
                    <a:pt x="66448" y="54139"/>
                  </a:cubicBezTo>
                  <a:lnTo>
                    <a:pt x="68540" y="52053"/>
                  </a:lnTo>
                  <a:cubicBezTo>
                    <a:pt x="69533" y="51054"/>
                    <a:pt x="70883" y="50495"/>
                    <a:pt x="72291" y="50495"/>
                  </a:cubicBezTo>
                  <a:lnTo>
                    <a:pt x="94048" y="50495"/>
                  </a:lnTo>
                  <a:cubicBezTo>
                    <a:pt x="96976" y="50495"/>
                    <a:pt x="99351" y="48126"/>
                    <a:pt x="99351" y="45192"/>
                  </a:cubicBezTo>
                  <a:lnTo>
                    <a:pt x="99351" y="5303"/>
                  </a:lnTo>
                  <a:cubicBezTo>
                    <a:pt x="99351" y="2375"/>
                    <a:pt x="96976" y="0"/>
                    <a:pt x="940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36" name="Google Shape;45;p9"/>
            <p:cNvSpPr/>
            <p:nvPr/>
          </p:nvSpPr>
          <p:spPr>
            <a:xfrm>
              <a:off x="713103" y="408773"/>
              <a:ext cx="1019583" cy="1019595"/>
            </a:xfrm>
            <a:custGeom>
              <a:avLst/>
              <a:gdLst/>
              <a:ahLst/>
              <a:cxnLst/>
              <a:rect l="l" t="t" r="r" b="b"/>
              <a:pathLst>
                <a:path w="13125" h="13126" extrusionOk="0">
                  <a:moveTo>
                    <a:pt x="2369" y="0"/>
                  </a:moveTo>
                  <a:lnTo>
                    <a:pt x="2363" y="7"/>
                  </a:lnTo>
                  <a:cubicBezTo>
                    <a:pt x="1125" y="51"/>
                    <a:pt x="126" y="1006"/>
                    <a:pt x="13" y="2225"/>
                  </a:cubicBezTo>
                  <a:lnTo>
                    <a:pt x="0" y="2237"/>
                  </a:lnTo>
                  <a:lnTo>
                    <a:pt x="0" y="11994"/>
                  </a:lnTo>
                  <a:lnTo>
                    <a:pt x="25" y="12007"/>
                  </a:lnTo>
                  <a:cubicBezTo>
                    <a:pt x="6" y="12076"/>
                    <a:pt x="0" y="12145"/>
                    <a:pt x="0" y="12214"/>
                  </a:cubicBezTo>
                  <a:cubicBezTo>
                    <a:pt x="0" y="12717"/>
                    <a:pt x="409" y="13125"/>
                    <a:pt x="911" y="13125"/>
                  </a:cubicBezTo>
                  <a:cubicBezTo>
                    <a:pt x="1106" y="13125"/>
                    <a:pt x="1288" y="13062"/>
                    <a:pt x="1439" y="12949"/>
                  </a:cubicBezTo>
                  <a:lnTo>
                    <a:pt x="1439" y="12956"/>
                  </a:lnTo>
                  <a:lnTo>
                    <a:pt x="1452" y="12943"/>
                  </a:lnTo>
                  <a:cubicBezTo>
                    <a:pt x="1521" y="12886"/>
                    <a:pt x="1583" y="12824"/>
                    <a:pt x="1640" y="12755"/>
                  </a:cubicBezTo>
                  <a:lnTo>
                    <a:pt x="12779" y="1615"/>
                  </a:lnTo>
                  <a:cubicBezTo>
                    <a:pt x="12830" y="1577"/>
                    <a:pt x="12880" y="1533"/>
                    <a:pt x="12918" y="1483"/>
                  </a:cubicBezTo>
                  <a:lnTo>
                    <a:pt x="12943" y="1458"/>
                  </a:lnTo>
                  <a:lnTo>
                    <a:pt x="12943" y="1452"/>
                  </a:lnTo>
                  <a:cubicBezTo>
                    <a:pt x="13056" y="1301"/>
                    <a:pt x="13125" y="1113"/>
                    <a:pt x="13125" y="911"/>
                  </a:cubicBezTo>
                  <a:cubicBezTo>
                    <a:pt x="13125" y="472"/>
                    <a:pt x="12811" y="107"/>
                    <a:pt x="12402" y="19"/>
                  </a:cubicBezTo>
                  <a:lnTo>
                    <a:pt x="1239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637" name="Google Shape;46;p9"/>
          <p:cNvSpPr txBox="1">
            <a:spLocks noGrp="1"/>
          </p:cNvSpPr>
          <p:nvPr>
            <p:ph type="title"/>
          </p:nvPr>
        </p:nvSpPr>
        <p:spPr>
          <a:xfrm>
            <a:off x="2088250" y="1564450"/>
            <a:ext cx="4975500" cy="7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48638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088250" y="2296550"/>
            <a:ext cx="4975500" cy="13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Google Shape;58;p13"/>
          <p:cNvSpPr/>
          <p:nvPr/>
        </p:nvSpPr>
        <p:spPr>
          <a:xfrm>
            <a:off x="134350" y="84400"/>
            <a:ext cx="8875432" cy="4975155"/>
          </a:xfrm>
          <a:custGeom>
            <a:avLst/>
            <a:gdLst/>
            <a:ahLst/>
            <a:cxnLst/>
            <a:rect l="l" t="t" r="r" b="b"/>
            <a:pathLst>
              <a:path w="99350" h="55691" extrusionOk="0">
                <a:moveTo>
                  <a:pt x="5303" y="0"/>
                </a:moveTo>
                <a:cubicBezTo>
                  <a:pt x="2375" y="0"/>
                  <a:pt x="0" y="2375"/>
                  <a:pt x="0" y="5303"/>
                </a:cubicBezTo>
                <a:lnTo>
                  <a:pt x="0" y="19238"/>
                </a:lnTo>
                <a:lnTo>
                  <a:pt x="0" y="45192"/>
                </a:lnTo>
                <a:lnTo>
                  <a:pt x="0" y="50388"/>
                </a:lnTo>
                <a:cubicBezTo>
                  <a:pt x="0" y="53316"/>
                  <a:pt x="2375" y="55691"/>
                  <a:pt x="5303" y="55691"/>
                </a:cubicBezTo>
                <a:lnTo>
                  <a:pt x="62696" y="55691"/>
                </a:lnTo>
                <a:cubicBezTo>
                  <a:pt x="64103" y="55691"/>
                  <a:pt x="65454" y="55132"/>
                  <a:pt x="66447" y="54139"/>
                </a:cubicBezTo>
                <a:lnTo>
                  <a:pt x="68539" y="52047"/>
                </a:lnTo>
                <a:cubicBezTo>
                  <a:pt x="69532" y="51054"/>
                  <a:pt x="70883" y="50495"/>
                  <a:pt x="72290" y="50495"/>
                </a:cubicBezTo>
                <a:lnTo>
                  <a:pt x="94047" y="50495"/>
                </a:lnTo>
                <a:cubicBezTo>
                  <a:pt x="96975" y="50495"/>
                  <a:pt x="99350" y="48120"/>
                  <a:pt x="99350" y="45192"/>
                </a:cubicBezTo>
                <a:lnTo>
                  <a:pt x="99350" y="5303"/>
                </a:lnTo>
                <a:cubicBezTo>
                  <a:pt x="99350" y="2375"/>
                  <a:pt x="96975" y="0"/>
                  <a:pt x="94047" y="0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591" name="Google Shape;59;p13"/>
          <p:cNvSpPr txBox="1">
            <a:spLocks noGrp="1"/>
          </p:cNvSpPr>
          <p:nvPr>
            <p:ph type="title"/>
          </p:nvPr>
        </p:nvSpPr>
        <p:spPr>
          <a:xfrm>
            <a:off x="720000" y="1673275"/>
            <a:ext cx="214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8592" name="Google Shape;60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17400"/>
            <a:ext cx="1028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8593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720000" y="2200975"/>
            <a:ext cx="214710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8594" name="Google Shape;62;p13"/>
          <p:cNvSpPr txBox="1">
            <a:spLocks noGrp="1"/>
          </p:cNvSpPr>
          <p:nvPr>
            <p:ph type="title" idx="3"/>
          </p:nvPr>
        </p:nvSpPr>
        <p:spPr>
          <a:xfrm>
            <a:off x="3498450" y="1673275"/>
            <a:ext cx="214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8595" name="Google Shape;63;p13"/>
          <p:cNvSpPr txBox="1">
            <a:spLocks noGrp="1"/>
          </p:cNvSpPr>
          <p:nvPr>
            <p:ph type="title" idx="4" hasCustomPrompt="1"/>
          </p:nvPr>
        </p:nvSpPr>
        <p:spPr>
          <a:xfrm>
            <a:off x="3498450" y="1217400"/>
            <a:ext cx="1028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8596" name="Google Shape;64;p13"/>
          <p:cNvSpPr txBox="1">
            <a:spLocks noGrp="1"/>
          </p:cNvSpPr>
          <p:nvPr>
            <p:ph type="subTitle" idx="5"/>
          </p:nvPr>
        </p:nvSpPr>
        <p:spPr>
          <a:xfrm>
            <a:off x="3498450" y="2200975"/>
            <a:ext cx="214710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8597" name="Google Shape;65;p13"/>
          <p:cNvSpPr txBox="1">
            <a:spLocks noGrp="1"/>
          </p:cNvSpPr>
          <p:nvPr>
            <p:ph type="title" idx="6"/>
          </p:nvPr>
        </p:nvSpPr>
        <p:spPr>
          <a:xfrm>
            <a:off x="6276900" y="1673275"/>
            <a:ext cx="214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8598" name="Google Shape;66;p13"/>
          <p:cNvSpPr txBox="1">
            <a:spLocks noGrp="1"/>
          </p:cNvSpPr>
          <p:nvPr>
            <p:ph type="title" idx="7" hasCustomPrompt="1"/>
          </p:nvPr>
        </p:nvSpPr>
        <p:spPr>
          <a:xfrm>
            <a:off x="6276900" y="1217400"/>
            <a:ext cx="1028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8599" name="Google Shape;67;p13"/>
          <p:cNvSpPr txBox="1">
            <a:spLocks noGrp="1"/>
          </p:cNvSpPr>
          <p:nvPr>
            <p:ph type="subTitle" idx="8"/>
          </p:nvPr>
        </p:nvSpPr>
        <p:spPr>
          <a:xfrm>
            <a:off x="6276900" y="2200975"/>
            <a:ext cx="214710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8600" name="Google Shape;68;p13"/>
          <p:cNvSpPr txBox="1">
            <a:spLocks noGrp="1"/>
          </p:cNvSpPr>
          <p:nvPr>
            <p:ph type="title" idx="9"/>
          </p:nvPr>
        </p:nvSpPr>
        <p:spPr>
          <a:xfrm>
            <a:off x="720000" y="3329550"/>
            <a:ext cx="214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8601" name="Google Shape;69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2873900"/>
            <a:ext cx="1028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48602" name="Google Shape;70;p13"/>
          <p:cNvSpPr txBox="1">
            <a:spLocks noGrp="1"/>
          </p:cNvSpPr>
          <p:nvPr>
            <p:ph type="subTitle" idx="14"/>
          </p:nvPr>
        </p:nvSpPr>
        <p:spPr>
          <a:xfrm>
            <a:off x="720000" y="3857275"/>
            <a:ext cx="214710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8603" name="Google Shape;71;p13"/>
          <p:cNvSpPr txBox="1">
            <a:spLocks noGrp="1"/>
          </p:cNvSpPr>
          <p:nvPr>
            <p:ph type="title" idx="15"/>
          </p:nvPr>
        </p:nvSpPr>
        <p:spPr>
          <a:xfrm>
            <a:off x="3498450" y="3329550"/>
            <a:ext cx="214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8604" name="Google Shape;72;p13"/>
          <p:cNvSpPr txBox="1">
            <a:spLocks noGrp="1"/>
          </p:cNvSpPr>
          <p:nvPr>
            <p:ph type="title" idx="16" hasCustomPrompt="1"/>
          </p:nvPr>
        </p:nvSpPr>
        <p:spPr>
          <a:xfrm>
            <a:off x="3498450" y="2873900"/>
            <a:ext cx="1028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48605" name="Google Shape;73;p13"/>
          <p:cNvSpPr txBox="1">
            <a:spLocks noGrp="1"/>
          </p:cNvSpPr>
          <p:nvPr>
            <p:ph type="subTitle" idx="17"/>
          </p:nvPr>
        </p:nvSpPr>
        <p:spPr>
          <a:xfrm>
            <a:off x="3498450" y="3857275"/>
            <a:ext cx="214710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8606" name="Google Shape;74;p13"/>
          <p:cNvSpPr txBox="1">
            <a:spLocks noGrp="1"/>
          </p:cNvSpPr>
          <p:nvPr>
            <p:ph type="title" idx="18"/>
          </p:nvPr>
        </p:nvSpPr>
        <p:spPr>
          <a:xfrm>
            <a:off x="6276900" y="3329550"/>
            <a:ext cx="214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8607" name="Google Shape;75;p13"/>
          <p:cNvSpPr txBox="1">
            <a:spLocks noGrp="1"/>
          </p:cNvSpPr>
          <p:nvPr>
            <p:ph type="title" idx="19" hasCustomPrompt="1"/>
          </p:nvPr>
        </p:nvSpPr>
        <p:spPr>
          <a:xfrm>
            <a:off x="6276900" y="2873900"/>
            <a:ext cx="1028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48608" name="Google Shape;76;p13"/>
          <p:cNvSpPr txBox="1">
            <a:spLocks noGrp="1"/>
          </p:cNvSpPr>
          <p:nvPr>
            <p:ph type="subTitle" idx="20"/>
          </p:nvPr>
        </p:nvSpPr>
        <p:spPr>
          <a:xfrm>
            <a:off x="6276900" y="3857275"/>
            <a:ext cx="214710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8609" name="Google Shape;77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Google Shape;79;p14"/>
          <p:cNvSpPr txBox="1">
            <a:spLocks noGrp="1"/>
          </p:cNvSpPr>
          <p:nvPr>
            <p:ph type="title"/>
          </p:nvPr>
        </p:nvSpPr>
        <p:spPr>
          <a:xfrm>
            <a:off x="713100" y="1181675"/>
            <a:ext cx="4091700" cy="1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endParaRPr/>
          </a:p>
        </p:txBody>
      </p:sp>
      <p:sp>
        <p:nvSpPr>
          <p:cNvPr id="1048642" name="Google Shape;80;p14"/>
          <p:cNvSpPr txBox="1">
            <a:spLocks noGrp="1"/>
          </p:cNvSpPr>
          <p:nvPr>
            <p:ph type="subTitle" idx="1"/>
          </p:nvPr>
        </p:nvSpPr>
        <p:spPr>
          <a:xfrm>
            <a:off x="713100" y="2823350"/>
            <a:ext cx="4091700" cy="11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Google Shape;88;p16"/>
          <p:cNvSpPr/>
          <p:nvPr/>
        </p:nvSpPr>
        <p:spPr>
          <a:xfrm flipH="1">
            <a:off x="134350" y="84400"/>
            <a:ext cx="8875432" cy="4975155"/>
          </a:xfrm>
          <a:custGeom>
            <a:avLst/>
            <a:gdLst/>
            <a:ahLst/>
            <a:cxnLst/>
            <a:rect l="l" t="t" r="r" b="b"/>
            <a:pathLst>
              <a:path w="99350" h="55691" extrusionOk="0">
                <a:moveTo>
                  <a:pt x="5303" y="0"/>
                </a:moveTo>
                <a:cubicBezTo>
                  <a:pt x="2375" y="0"/>
                  <a:pt x="0" y="2375"/>
                  <a:pt x="0" y="5303"/>
                </a:cubicBezTo>
                <a:lnTo>
                  <a:pt x="0" y="19238"/>
                </a:lnTo>
                <a:lnTo>
                  <a:pt x="0" y="45192"/>
                </a:lnTo>
                <a:lnTo>
                  <a:pt x="0" y="50388"/>
                </a:lnTo>
                <a:cubicBezTo>
                  <a:pt x="0" y="53316"/>
                  <a:pt x="2375" y="55691"/>
                  <a:pt x="5303" y="55691"/>
                </a:cubicBezTo>
                <a:lnTo>
                  <a:pt x="62696" y="55691"/>
                </a:lnTo>
                <a:cubicBezTo>
                  <a:pt x="64103" y="55691"/>
                  <a:pt x="65454" y="55132"/>
                  <a:pt x="66447" y="54139"/>
                </a:cubicBezTo>
                <a:lnTo>
                  <a:pt x="68539" y="52047"/>
                </a:lnTo>
                <a:cubicBezTo>
                  <a:pt x="69532" y="51054"/>
                  <a:pt x="70883" y="50495"/>
                  <a:pt x="72290" y="50495"/>
                </a:cubicBezTo>
                <a:lnTo>
                  <a:pt x="94047" y="50495"/>
                </a:lnTo>
                <a:cubicBezTo>
                  <a:pt x="96975" y="50495"/>
                  <a:pt x="99350" y="48120"/>
                  <a:pt x="99350" y="45192"/>
                </a:cubicBezTo>
                <a:lnTo>
                  <a:pt x="99350" y="5303"/>
                </a:lnTo>
                <a:cubicBezTo>
                  <a:pt x="99350" y="2375"/>
                  <a:pt x="96975" y="0"/>
                  <a:pt x="94047" y="0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94" name="Google Shape;89;p16"/>
          <p:cNvSpPr txBox="1">
            <a:spLocks noGrp="1"/>
          </p:cNvSpPr>
          <p:nvPr>
            <p:ph type="title"/>
          </p:nvPr>
        </p:nvSpPr>
        <p:spPr>
          <a:xfrm>
            <a:off x="720000" y="1263975"/>
            <a:ext cx="2996700" cy="10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endParaRPr/>
          </a:p>
        </p:txBody>
      </p:sp>
      <p:sp>
        <p:nvSpPr>
          <p:cNvPr id="1048695" name="Google Shape;90;p16"/>
          <p:cNvSpPr txBox="1">
            <a:spLocks noGrp="1"/>
          </p:cNvSpPr>
          <p:nvPr>
            <p:ph type="subTitle" idx="1"/>
          </p:nvPr>
        </p:nvSpPr>
        <p:spPr>
          <a:xfrm>
            <a:off x="720000" y="2314775"/>
            <a:ext cx="29967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Google Shape;108;p20"/>
          <p:cNvSpPr/>
          <p:nvPr/>
        </p:nvSpPr>
        <p:spPr>
          <a:xfrm>
            <a:off x="134350" y="84400"/>
            <a:ext cx="8875432" cy="4975155"/>
          </a:xfrm>
          <a:custGeom>
            <a:avLst/>
            <a:gdLst/>
            <a:ahLst/>
            <a:cxnLst/>
            <a:rect l="l" t="t" r="r" b="b"/>
            <a:pathLst>
              <a:path w="99350" h="55691" extrusionOk="0">
                <a:moveTo>
                  <a:pt x="5303" y="0"/>
                </a:moveTo>
                <a:cubicBezTo>
                  <a:pt x="2375" y="0"/>
                  <a:pt x="0" y="2375"/>
                  <a:pt x="0" y="5303"/>
                </a:cubicBezTo>
                <a:lnTo>
                  <a:pt x="0" y="19238"/>
                </a:lnTo>
                <a:lnTo>
                  <a:pt x="0" y="45192"/>
                </a:lnTo>
                <a:lnTo>
                  <a:pt x="0" y="50388"/>
                </a:lnTo>
                <a:cubicBezTo>
                  <a:pt x="0" y="53316"/>
                  <a:pt x="2375" y="55691"/>
                  <a:pt x="5303" y="55691"/>
                </a:cubicBezTo>
                <a:lnTo>
                  <a:pt x="62696" y="55691"/>
                </a:lnTo>
                <a:cubicBezTo>
                  <a:pt x="64103" y="55691"/>
                  <a:pt x="65454" y="55132"/>
                  <a:pt x="66447" y="54139"/>
                </a:cubicBezTo>
                <a:lnTo>
                  <a:pt x="68539" y="52047"/>
                </a:lnTo>
                <a:cubicBezTo>
                  <a:pt x="69532" y="51054"/>
                  <a:pt x="70883" y="50495"/>
                  <a:pt x="72290" y="50495"/>
                </a:cubicBezTo>
                <a:lnTo>
                  <a:pt x="94047" y="50495"/>
                </a:lnTo>
                <a:cubicBezTo>
                  <a:pt x="96975" y="50495"/>
                  <a:pt x="99350" y="48120"/>
                  <a:pt x="99350" y="45192"/>
                </a:cubicBezTo>
                <a:lnTo>
                  <a:pt x="99350" y="5303"/>
                </a:lnTo>
                <a:cubicBezTo>
                  <a:pt x="99350" y="2375"/>
                  <a:pt x="96975" y="0"/>
                  <a:pt x="94047" y="0"/>
                </a:cubicBezTo>
                <a:close/>
              </a:path>
            </a:pathLst>
          </a:custGeom>
          <a:noFill/>
          <a:ln w="9525" cap="flat" cmpd="sng">
            <a:solidFill>
              <a:srgbClr val="057F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70" name="Google Shape;10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endParaRPr/>
          </a:p>
        </p:txBody>
      </p:sp>
      <p:sp>
        <p:nvSpPr>
          <p:cNvPr id="1048671" name="Google Shape;110;p20"/>
          <p:cNvSpPr txBox="1">
            <a:spLocks noGrp="1"/>
          </p:cNvSpPr>
          <p:nvPr>
            <p:ph type="title" idx="2"/>
          </p:nvPr>
        </p:nvSpPr>
        <p:spPr>
          <a:xfrm>
            <a:off x="829363" y="2742288"/>
            <a:ext cx="20868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8672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829365" y="3159713"/>
            <a:ext cx="20868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73" name="Google Shape;112;p20"/>
          <p:cNvSpPr txBox="1">
            <a:spLocks noGrp="1"/>
          </p:cNvSpPr>
          <p:nvPr>
            <p:ph type="title" idx="3"/>
          </p:nvPr>
        </p:nvSpPr>
        <p:spPr>
          <a:xfrm>
            <a:off x="3528613" y="2742413"/>
            <a:ext cx="20868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8674" name="Google Shape;113;p20"/>
          <p:cNvSpPr txBox="1">
            <a:spLocks noGrp="1"/>
          </p:cNvSpPr>
          <p:nvPr>
            <p:ph type="subTitle" idx="4"/>
          </p:nvPr>
        </p:nvSpPr>
        <p:spPr>
          <a:xfrm>
            <a:off x="3528609" y="3159713"/>
            <a:ext cx="20868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75" name="Google Shape;114;p20"/>
          <p:cNvSpPr txBox="1">
            <a:spLocks noGrp="1"/>
          </p:cNvSpPr>
          <p:nvPr>
            <p:ph type="title" idx="5"/>
          </p:nvPr>
        </p:nvSpPr>
        <p:spPr>
          <a:xfrm>
            <a:off x="6227824" y="2742413"/>
            <a:ext cx="2086800" cy="4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8676" name="Google Shape;115;p20"/>
          <p:cNvSpPr txBox="1">
            <a:spLocks noGrp="1"/>
          </p:cNvSpPr>
          <p:nvPr>
            <p:ph type="subTitle" idx="6"/>
          </p:nvPr>
        </p:nvSpPr>
        <p:spPr>
          <a:xfrm>
            <a:off x="6227823" y="3159713"/>
            <a:ext cx="20868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Google Shape;222;p32"/>
          <p:cNvSpPr/>
          <p:nvPr/>
        </p:nvSpPr>
        <p:spPr>
          <a:xfrm>
            <a:off x="134350" y="84400"/>
            <a:ext cx="8875432" cy="4975155"/>
          </a:xfrm>
          <a:custGeom>
            <a:avLst/>
            <a:gdLst/>
            <a:ahLst/>
            <a:cxnLst/>
            <a:rect l="l" t="t" r="r" b="b"/>
            <a:pathLst>
              <a:path w="99350" h="55691" extrusionOk="0">
                <a:moveTo>
                  <a:pt x="5303" y="0"/>
                </a:moveTo>
                <a:cubicBezTo>
                  <a:pt x="2375" y="0"/>
                  <a:pt x="0" y="2375"/>
                  <a:pt x="0" y="5303"/>
                </a:cubicBezTo>
                <a:lnTo>
                  <a:pt x="0" y="19238"/>
                </a:lnTo>
                <a:lnTo>
                  <a:pt x="0" y="45192"/>
                </a:lnTo>
                <a:lnTo>
                  <a:pt x="0" y="50388"/>
                </a:lnTo>
                <a:cubicBezTo>
                  <a:pt x="0" y="53316"/>
                  <a:pt x="2375" y="55691"/>
                  <a:pt x="5303" y="55691"/>
                </a:cubicBezTo>
                <a:lnTo>
                  <a:pt x="62696" y="55691"/>
                </a:lnTo>
                <a:cubicBezTo>
                  <a:pt x="64103" y="55691"/>
                  <a:pt x="65454" y="55132"/>
                  <a:pt x="66447" y="54139"/>
                </a:cubicBezTo>
                <a:lnTo>
                  <a:pt x="68539" y="52047"/>
                </a:lnTo>
                <a:cubicBezTo>
                  <a:pt x="69532" y="51054"/>
                  <a:pt x="70883" y="50495"/>
                  <a:pt x="72290" y="50495"/>
                </a:cubicBezTo>
                <a:lnTo>
                  <a:pt x="94047" y="50495"/>
                </a:lnTo>
                <a:cubicBezTo>
                  <a:pt x="96975" y="50495"/>
                  <a:pt x="99350" y="48120"/>
                  <a:pt x="99350" y="45192"/>
                </a:cubicBezTo>
                <a:lnTo>
                  <a:pt x="99350" y="5303"/>
                </a:lnTo>
                <a:cubicBezTo>
                  <a:pt x="99350" y="2375"/>
                  <a:pt x="96975" y="0"/>
                  <a:pt x="94047" y="0"/>
                </a:cubicBezTo>
                <a:close/>
              </a:path>
            </a:pathLst>
          </a:custGeom>
          <a:noFill/>
          <a:ln w="9525" cap="flat" cmpd="sng">
            <a:solidFill>
              <a:srgbClr val="057F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63" name="Google Shape;223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int Ultra Expanded"/>
              <a:buNone/>
              <a:defRPr sz="3500" b="1">
                <a:solidFill>
                  <a:schemeClr val="dk1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857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Google Shape;266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1200" dirty="0"/>
              <a:t>République Islamique de Mauritanie</a:t>
            </a:r>
            <a:br>
              <a:rPr lang="fr-FR" sz="1200" dirty="0"/>
            </a:br>
            <a:r>
              <a:rPr lang="fr-FR" sz="1200" dirty="0"/>
              <a:t> Ministère de l’Enseignement Supérieur et de la Recherche Scientifique</a:t>
            </a:r>
            <a:endParaRPr sz="1200" dirty="0"/>
          </a:p>
        </p:txBody>
      </p:sp>
      <p:sp>
        <p:nvSpPr>
          <p:cNvPr id="1048582" name="Google Shape;267;p41"/>
          <p:cNvSpPr txBox="1">
            <a:spLocks noGrp="1"/>
          </p:cNvSpPr>
          <p:nvPr>
            <p:ph type="body" idx="1"/>
          </p:nvPr>
        </p:nvSpPr>
        <p:spPr>
          <a:xfrm>
            <a:off x="720000" y="2490159"/>
            <a:ext cx="7704000" cy="10930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fr-FR" sz="1400" b="1" dirty="0">
                <a:latin typeface="Stint Ultra Expanded" panose="020B0604020202020204" charset="0"/>
              </a:rPr>
              <a:t>Présentation du Projet de Fin d'Études Master 2 :</a:t>
            </a:r>
          </a:p>
          <a:p>
            <a:pPr marL="0" lvl="0" indent="0" algn="ctr">
              <a:buNone/>
            </a:pPr>
            <a:r>
              <a:rPr lang="fr-FR" sz="1600" b="1" dirty="0">
                <a:latin typeface="Stint Ultra Expanded" panose="020B0604020202020204" charset="0"/>
              </a:rPr>
              <a:t> </a:t>
            </a:r>
          </a:p>
          <a:p>
            <a:pPr marL="0" lvl="0" indent="0" algn="ctr">
              <a:buNone/>
            </a:pPr>
            <a:r>
              <a:rPr lang="fr-FR" sz="2400" b="1" dirty="0">
                <a:solidFill>
                  <a:schemeClr val="tx2"/>
                </a:solidFill>
                <a:latin typeface="Stint Ultra Expanded" panose="020B0604020202020204" charset="0"/>
              </a:rPr>
              <a:t>Analyse et Optimisation des Performances d’un Réseau Informatique</a:t>
            </a:r>
            <a:endParaRPr sz="2400" b="1" dirty="0">
              <a:solidFill>
                <a:schemeClr val="tx2"/>
              </a:solidFill>
              <a:latin typeface="Stint Ultra Expanded" panose="020B0604020202020204" charset="0"/>
            </a:endParaRPr>
          </a:p>
        </p:txBody>
      </p:sp>
      <p:sp>
        <p:nvSpPr>
          <p:cNvPr id="1048583" name="Google Shape;266;p41"/>
          <p:cNvSpPr txBox="1"/>
          <p:nvPr/>
        </p:nvSpPr>
        <p:spPr>
          <a:xfrm>
            <a:off x="95693" y="1014724"/>
            <a:ext cx="3604437" cy="55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int Ultra Expanded"/>
              <a:buNone/>
              <a:defRPr sz="3500" b="1" i="0" u="none" strike="noStrike" cap="none">
                <a:solidFill>
                  <a:schemeClr val="dk1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1200" dirty="0"/>
              <a:t>Université de Nouakchott Faculté des Sciences et Techniques</a:t>
            </a:r>
          </a:p>
        </p:txBody>
      </p:sp>
      <p:sp>
        <p:nvSpPr>
          <p:cNvPr id="1048584" name="Google Shape;266;p41"/>
          <p:cNvSpPr txBox="1"/>
          <p:nvPr/>
        </p:nvSpPr>
        <p:spPr>
          <a:xfrm>
            <a:off x="5281013" y="1014724"/>
            <a:ext cx="3604437" cy="55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int Ultra Expanded"/>
              <a:buNone/>
              <a:defRPr sz="3500" b="1" i="0" u="none" strike="noStrike" cap="none">
                <a:solidFill>
                  <a:schemeClr val="dk1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1200" dirty="0"/>
              <a:t>Département Mathématiques et Informatique</a:t>
            </a:r>
          </a:p>
        </p:txBody>
      </p:sp>
      <p:pic>
        <p:nvPicPr>
          <p:cNvPr id="2097152" name="Image 6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48760" y="1437941"/>
            <a:ext cx="1046480" cy="91694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85" name="Google Shape;266;p41"/>
          <p:cNvSpPr txBox="1"/>
          <p:nvPr/>
        </p:nvSpPr>
        <p:spPr>
          <a:xfrm>
            <a:off x="6046381" y="3583174"/>
            <a:ext cx="3009190" cy="8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int Ultra Expanded"/>
              <a:buNone/>
              <a:defRPr sz="3500" b="1" i="0" u="none" strike="noStrike" cap="none">
                <a:solidFill>
                  <a:schemeClr val="dk1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fr-F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tint Ultra Expanded" panose="020B0604020202020204" charset="0"/>
              </a:rPr>
              <a:t>Sous la supervision de : </a:t>
            </a:r>
          </a:p>
          <a:p>
            <a:pPr algn="l"/>
            <a:r>
              <a:rPr lang="en-GB" sz="1200" dirty="0">
                <a:solidFill>
                  <a:schemeClr val="tx2"/>
                </a:solidFill>
                <a:latin typeface="Stint Ultra Expanded" panose="020B0604020202020204" charset="0"/>
              </a:rPr>
              <a:t>    </a:t>
            </a:r>
            <a:r>
              <a:rPr lang="fr-FR" sz="1050" dirty="0">
                <a:solidFill>
                  <a:schemeClr val="tx2"/>
                </a:solidFill>
                <a:latin typeface="Stint Ultra Expanded" panose="020B0604020202020204" charset="0"/>
              </a:rPr>
              <a:t>Dr. Mamadou </a:t>
            </a:r>
            <a:r>
              <a:rPr lang="fr-FR" sz="1050" dirty="0" err="1">
                <a:solidFill>
                  <a:schemeClr val="tx2"/>
                </a:solidFill>
                <a:latin typeface="Stint Ultra Expanded" panose="020B0604020202020204" charset="0"/>
              </a:rPr>
              <a:t>Tourad</a:t>
            </a:r>
            <a:r>
              <a:rPr lang="fr-FR" sz="1050" dirty="0">
                <a:solidFill>
                  <a:schemeClr val="tx2"/>
                </a:solidFill>
                <a:latin typeface="Stint Ultra Expanded" panose="020B0604020202020204" charset="0"/>
              </a:rPr>
              <a:t> DIALLO</a:t>
            </a:r>
          </a:p>
          <a:p>
            <a:pPr algn="l"/>
            <a:r>
              <a:rPr lang="en-GB" sz="1050" dirty="0">
                <a:solidFill>
                  <a:schemeClr val="tx2"/>
                </a:solidFill>
                <a:latin typeface="Stint Ultra Expanded" panose="020B0604020202020204" charset="0"/>
              </a:rPr>
              <a:t>     </a:t>
            </a:r>
            <a:r>
              <a:rPr lang="en-AU" sz="1050" dirty="0" err="1">
                <a:solidFill>
                  <a:schemeClr val="tx2"/>
                </a:solidFill>
                <a:latin typeface="Stint Ultra Expanded" panose="020B0604020202020204" charset="0"/>
              </a:rPr>
              <a:t>Ing</a:t>
            </a:r>
            <a:r>
              <a:rPr lang="en-AU" sz="1050" dirty="0">
                <a:solidFill>
                  <a:schemeClr val="tx2"/>
                </a:solidFill>
                <a:latin typeface="Stint Ultra Expanded" panose="020B0604020202020204" charset="0"/>
              </a:rPr>
              <a:t>. Mouhamed Mahmoud </a:t>
            </a:r>
            <a:r>
              <a:rPr lang="en-AU" sz="1050" dirty="0" err="1">
                <a:solidFill>
                  <a:schemeClr val="tx2"/>
                </a:solidFill>
                <a:latin typeface="Stint Ultra Expanded" panose="020B0604020202020204" charset="0"/>
              </a:rPr>
              <a:t>Taghi</a:t>
            </a:r>
            <a:endParaRPr lang="en-US" sz="1200" dirty="0">
              <a:solidFill>
                <a:schemeClr val="tx2"/>
              </a:solidFill>
              <a:latin typeface="Stint Ultra Expanded" panose="020B0604020202020204" charset="0"/>
            </a:endParaRPr>
          </a:p>
        </p:txBody>
      </p:sp>
      <p:sp>
        <p:nvSpPr>
          <p:cNvPr id="1048586" name="ZoneTexte 8"/>
          <p:cNvSpPr txBox="1"/>
          <p:nvPr/>
        </p:nvSpPr>
        <p:spPr>
          <a:xfrm>
            <a:off x="3059267" y="4414419"/>
            <a:ext cx="302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Année académique : 2023/2024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48587" name="Google Shape;266;p41"/>
          <p:cNvSpPr txBox="1"/>
          <p:nvPr/>
        </p:nvSpPr>
        <p:spPr>
          <a:xfrm>
            <a:off x="374001" y="3583173"/>
            <a:ext cx="3009190" cy="83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int Ultra Expanded"/>
              <a:buNone/>
              <a:defRPr sz="3500" b="1" i="0" u="none" strike="noStrike" cap="none">
                <a:solidFill>
                  <a:schemeClr val="dk1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fr-F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Réalisé par </a:t>
            </a:r>
            <a:r>
              <a:rPr lang="fr-F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:</a:t>
            </a:r>
          </a:p>
          <a:p>
            <a:pPr algn="l"/>
            <a:r>
              <a:rPr lang="fr-F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     </a:t>
            </a:r>
            <a:r>
              <a:rPr lang="fr-FR" sz="1050" dirty="0">
                <a:solidFill>
                  <a:schemeClr val="tx2"/>
                </a:solidFill>
                <a:latin typeface="Stint Ultra Expanded" panose="020B0604020202020204" charset="0"/>
              </a:rPr>
              <a:t>Brahim Ahmed Mahmoud</a:t>
            </a:r>
            <a:r>
              <a:rPr lang="en-GB" sz="1050" dirty="0">
                <a:solidFill>
                  <a:schemeClr val="tx2"/>
                </a:solidFill>
                <a:latin typeface="Stint Ultra Expanded" panose="020B0604020202020204" charset="0"/>
              </a:rPr>
              <a:t> </a:t>
            </a:r>
            <a:endParaRPr lang="fr-FR" sz="1050" dirty="0">
              <a:solidFill>
                <a:schemeClr val="tx2"/>
              </a:solidFill>
              <a:latin typeface="Stint Ultra Expanded" panose="020B0604020202020204" charset="0"/>
            </a:endParaRPr>
          </a:p>
          <a:p>
            <a:pPr algn="l"/>
            <a:r>
              <a:rPr lang="en-AU" sz="1050" dirty="0">
                <a:solidFill>
                  <a:schemeClr val="tx2"/>
                </a:solidFill>
                <a:latin typeface="Stint Ultra Expanded" panose="020B0604020202020204" charset="0"/>
              </a:rPr>
              <a:t>    </a:t>
            </a:r>
            <a:r>
              <a:rPr lang="en-AU" sz="1050" dirty="0" err="1">
                <a:solidFill>
                  <a:schemeClr val="tx2"/>
                </a:solidFill>
                <a:latin typeface="Stint Ultra Expanded" panose="020B0604020202020204" charset="0"/>
              </a:rPr>
              <a:t>Aichetou</a:t>
            </a:r>
            <a:r>
              <a:rPr lang="en-AU" sz="1050" dirty="0">
                <a:solidFill>
                  <a:schemeClr val="tx2"/>
                </a:solidFill>
                <a:latin typeface="Stint Ultra Expanded" panose="020B0604020202020204" charset="0"/>
              </a:rPr>
              <a:t> Med </a:t>
            </a:r>
            <a:r>
              <a:rPr lang="en-AU" sz="1050" dirty="0" err="1">
                <a:solidFill>
                  <a:schemeClr val="tx2"/>
                </a:solidFill>
                <a:latin typeface="Stint Ultra Expanded" panose="020B0604020202020204" charset="0"/>
              </a:rPr>
              <a:t>Lemaidel</a:t>
            </a:r>
            <a:endParaRPr lang="en-US" sz="1200" dirty="0">
              <a:solidFill>
                <a:schemeClr val="tx2"/>
              </a:solidFill>
              <a:latin typeface="Stint Ultra Expanded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Google Shape;747;p61"/>
          <p:cNvSpPr txBox="1">
            <a:spLocks noGrp="1"/>
          </p:cNvSpPr>
          <p:nvPr>
            <p:ph type="title"/>
          </p:nvPr>
        </p:nvSpPr>
        <p:spPr>
          <a:xfrm>
            <a:off x="609599" y="497312"/>
            <a:ext cx="719137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2000" dirty="0">
                <a:solidFill>
                  <a:schemeClr val="tx2"/>
                </a:solidFill>
              </a:rPr>
              <a:t>D-Intégration et Configuration(</a:t>
            </a:r>
            <a:r>
              <a:rPr lang="fr-FR" sz="2000" dirty="0" err="1">
                <a:solidFill>
                  <a:schemeClr val="tx2"/>
                </a:solidFill>
              </a:rPr>
              <a:t>Remote</a:t>
            </a:r>
            <a:r>
              <a:rPr lang="fr-FR" sz="2000" dirty="0">
                <a:solidFill>
                  <a:schemeClr val="tx2"/>
                </a:solidFill>
              </a:rPr>
              <a:t> VPN)</a:t>
            </a:r>
            <a:endParaRPr sz="2000" dirty="0">
              <a:solidFill>
                <a:schemeClr val="tx2"/>
              </a:solidFill>
            </a:endParaRPr>
          </a:p>
        </p:txBody>
      </p:sp>
      <p:pic>
        <p:nvPicPr>
          <p:cNvPr id="2097159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025680"/>
            <a:ext cx="7524750" cy="3511237"/>
          </a:xfrm>
          <a:prstGeom prst="rect">
            <a:avLst/>
          </a:prstGeom>
        </p:spPr>
      </p:pic>
      <p:sp>
        <p:nvSpPr>
          <p:cNvPr id="1048685" name="Flèche courbée vers la gauche 4"/>
          <p:cNvSpPr/>
          <p:nvPr/>
        </p:nvSpPr>
        <p:spPr>
          <a:xfrm rot="6350994" flipH="1">
            <a:off x="4435495" y="-746899"/>
            <a:ext cx="730400" cy="469762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48686" name="Flèche courbée vers la gauche 9"/>
          <p:cNvSpPr/>
          <p:nvPr/>
        </p:nvSpPr>
        <p:spPr>
          <a:xfrm flipH="1">
            <a:off x="1599822" y="1643486"/>
            <a:ext cx="495677" cy="113781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48687" name="Flèche courbée vers la gauche 10"/>
          <p:cNvSpPr/>
          <p:nvPr/>
        </p:nvSpPr>
        <p:spPr>
          <a:xfrm rot="18172672" flipH="1">
            <a:off x="3312800" y="1223516"/>
            <a:ext cx="534717" cy="266908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Google Shape;747;p61"/>
          <p:cNvSpPr txBox="1">
            <a:spLocks noGrp="1"/>
          </p:cNvSpPr>
          <p:nvPr/>
        </p:nvSpPr>
        <p:spPr>
          <a:xfrm>
            <a:off x="240303" y="221862"/>
            <a:ext cx="852269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solidFill>
                  <a:srgbClr val="000000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 algn="ctr"/>
            <a:r>
              <a:rPr lang="en-US" sz="2000" dirty="0">
                <a:solidFill>
                  <a:srgbClr val="1092AF"/>
                </a:solidFill>
                <a:latin typeface="Stint Ultra Expanded" panose="020B0604020202020204" charset="0"/>
              </a:rPr>
              <a:t>E</a:t>
            </a:r>
            <a:r>
              <a:rPr lang="fr-FR" sz="2000" dirty="0">
                <a:solidFill>
                  <a:srgbClr val="1092AF"/>
                </a:solidFill>
                <a:latin typeface="Stint Ultra Expanded" panose="020B0604020202020204" charset="0"/>
              </a:rPr>
              <a:t>-Intégration et Configuration (Antivirus et Filtrage Web) -</a:t>
            </a:r>
            <a:r>
              <a:rPr lang="en-US" altLang="en" sz="2000" dirty="0">
                <a:solidFill>
                  <a:srgbClr val="1092AF"/>
                </a:solidFill>
                <a:latin typeface="Stint Ultra Expanded" panose="020B0604020202020204" charset="0"/>
              </a:rPr>
              <a:t>Antivirus </a:t>
            </a:r>
            <a:endParaRPr sz="2000" dirty="0">
              <a:solidFill>
                <a:srgbClr val="1092AF"/>
              </a:solidFill>
              <a:latin typeface="Stint Ultra Expanded" panose="020B0604020202020204" charset="0"/>
            </a:endParaRPr>
          </a:p>
        </p:txBody>
      </p:sp>
      <p:pic>
        <p:nvPicPr>
          <p:cNvPr id="2097172" name="Image 2097171"/>
          <p:cNvPicPr>
            <a:picLocks/>
          </p:cNvPicPr>
          <p:nvPr/>
        </p:nvPicPr>
        <p:blipFill rotWithShape="1">
          <a:blip r:embed="rId3"/>
          <a:srcRect r="51501" b="28908"/>
          <a:stretch/>
        </p:blipFill>
        <p:spPr>
          <a:xfrm>
            <a:off x="240302" y="972946"/>
            <a:ext cx="4512451" cy="1972273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/>
          <a:srcRect t="19863" r="6628"/>
          <a:stretch/>
        </p:blipFill>
        <p:spPr>
          <a:xfrm>
            <a:off x="240302" y="2945219"/>
            <a:ext cx="8663394" cy="14566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5"/>
          <a:srcRect l="21860" t="16133" r="26163" b="13478"/>
          <a:stretch/>
        </p:blipFill>
        <p:spPr>
          <a:xfrm>
            <a:off x="4709890" y="972946"/>
            <a:ext cx="4150944" cy="197227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Image 2097177"/>
          <p:cNvPicPr>
            <a:picLocks/>
          </p:cNvPicPr>
          <p:nvPr/>
        </p:nvPicPr>
        <p:blipFill rotWithShape="1">
          <a:blip r:embed="rId2"/>
          <a:srcRect l="283" t="48320" r="4776" b="25443"/>
          <a:stretch/>
        </p:blipFill>
        <p:spPr>
          <a:xfrm rot="21600000">
            <a:off x="189015" y="3411765"/>
            <a:ext cx="8765967" cy="937120"/>
          </a:xfrm>
          <a:prstGeom prst="rect">
            <a:avLst/>
          </a:prstGeom>
        </p:spPr>
      </p:pic>
      <p:pic>
        <p:nvPicPr>
          <p:cNvPr id="2097182" name="Image 2097181"/>
          <p:cNvPicPr>
            <a:picLocks/>
          </p:cNvPicPr>
          <p:nvPr/>
        </p:nvPicPr>
        <p:blipFill>
          <a:blip r:embed="rId3"/>
          <a:srcRect t="21504" b="40840"/>
          <a:stretch>
            <a:fillRect/>
          </a:stretch>
        </p:blipFill>
        <p:spPr>
          <a:xfrm>
            <a:off x="189014" y="878434"/>
            <a:ext cx="8765968" cy="987021"/>
          </a:xfrm>
          <a:prstGeom prst="rect">
            <a:avLst/>
          </a:prstGeom>
        </p:spPr>
      </p:pic>
      <p:sp>
        <p:nvSpPr>
          <p:cNvPr id="1048773" name="Google Shape;747;p61"/>
          <p:cNvSpPr txBox="1">
            <a:spLocks noGrp="1"/>
          </p:cNvSpPr>
          <p:nvPr/>
        </p:nvSpPr>
        <p:spPr>
          <a:xfrm>
            <a:off x="504825" y="221862"/>
            <a:ext cx="825817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solidFill>
                  <a:srgbClr val="000000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 algn="ctr"/>
            <a:r>
              <a:rPr lang="en-US" sz="2000" dirty="0">
                <a:solidFill>
                  <a:srgbClr val="1092AF"/>
                </a:solidFill>
                <a:latin typeface="Stint Ultra Expanded" panose="020B0604020202020204" charset="0"/>
              </a:rPr>
              <a:t>E</a:t>
            </a:r>
            <a:r>
              <a:rPr lang="fr-FR" sz="2000" dirty="0">
                <a:solidFill>
                  <a:srgbClr val="1092AF"/>
                </a:solidFill>
                <a:latin typeface="Stint Ultra Expanded" panose="020B0604020202020204" charset="0"/>
              </a:rPr>
              <a:t>-Intégration et Configuration (Antivirus et Filtrage Web) –</a:t>
            </a:r>
            <a:r>
              <a:rPr lang="en-US" altLang="en" sz="2000" dirty="0" err="1">
                <a:solidFill>
                  <a:srgbClr val="1092AF"/>
                </a:solidFill>
                <a:latin typeface="Stint Ultra Expanded" panose="020B0604020202020204" charset="0"/>
              </a:rPr>
              <a:t>Filtrage</a:t>
            </a:r>
            <a:r>
              <a:rPr lang="en-US" altLang="en" sz="2000" dirty="0">
                <a:solidFill>
                  <a:srgbClr val="1092AF"/>
                </a:solidFill>
                <a:latin typeface="Stint Ultra Expanded" panose="020B0604020202020204" charset="0"/>
              </a:rPr>
              <a:t> Web </a:t>
            </a:r>
            <a:endParaRPr sz="2000" dirty="0">
              <a:solidFill>
                <a:srgbClr val="1092AF"/>
              </a:solidFill>
              <a:latin typeface="Stint Ultra Expanded" panose="020B060402020202020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/>
          <a:srcRect t="10183" r="4134" b="39704"/>
          <a:stretch/>
        </p:blipFill>
        <p:spPr>
          <a:xfrm>
            <a:off x="189014" y="1885203"/>
            <a:ext cx="8765968" cy="15068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9" name="Titre 1048768"/>
          <p:cNvSpPr>
            <a:spLocks noGrp="1"/>
          </p:cNvSpPr>
          <p:nvPr>
            <p:ph type="title"/>
          </p:nvPr>
        </p:nvSpPr>
        <p:spPr>
          <a:xfrm>
            <a:off x="677470" y="243006"/>
            <a:ext cx="7704000" cy="572700"/>
          </a:xfrm>
        </p:spPr>
        <p:txBody>
          <a:bodyPr/>
          <a:lstStyle/>
          <a:p>
            <a:r>
              <a:rPr lang="fr-FR" sz="2000" dirty="0">
                <a:solidFill>
                  <a:schemeClr val="tx2"/>
                </a:solidFill>
              </a:rPr>
              <a:t>F-Simulation et Tests de Sécurité (</a:t>
            </a:r>
            <a:r>
              <a:rPr lang="fr-FR" sz="2000" dirty="0" err="1">
                <a:solidFill>
                  <a:schemeClr val="tx2"/>
                </a:solidFill>
              </a:rPr>
              <a:t>DoS</a:t>
            </a:r>
            <a:r>
              <a:rPr lang="fr-FR" sz="2000" dirty="0">
                <a:solidFill>
                  <a:schemeClr val="tx2"/>
                </a:solidFill>
              </a:rPr>
              <a:t>)</a:t>
            </a:r>
            <a:endParaRPr lang="en-MR" sz="2000" dirty="0">
              <a:solidFill>
                <a:schemeClr val="tx2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r="42222"/>
          <a:stretch/>
        </p:blipFill>
        <p:spPr>
          <a:xfrm>
            <a:off x="382772" y="935666"/>
            <a:ext cx="3785191" cy="260497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t="20972" r="8373" b="28903"/>
          <a:stretch/>
        </p:blipFill>
        <p:spPr>
          <a:xfrm>
            <a:off x="382772" y="3540642"/>
            <a:ext cx="8133907" cy="122274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963" y="935666"/>
            <a:ext cx="4348716" cy="260497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048768"/>
          <p:cNvSpPr txBox="1">
            <a:spLocks/>
          </p:cNvSpPr>
          <p:nvPr/>
        </p:nvSpPr>
        <p:spPr>
          <a:xfrm>
            <a:off x="677470" y="24300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int Ultra Expanded"/>
              <a:buNone/>
              <a:defRPr sz="3500" b="1" i="0" u="none" strike="noStrike" cap="none">
                <a:solidFill>
                  <a:schemeClr val="dk1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2000" dirty="0">
                <a:solidFill>
                  <a:schemeClr val="tx2"/>
                </a:solidFill>
              </a:rPr>
              <a:t>F-Simulation et Tests de Sécurité (SQL injection)</a:t>
            </a:r>
            <a:endParaRPr lang="en-MR" sz="2000" dirty="0">
              <a:solidFill>
                <a:schemeClr val="tx2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26976" t="22386" r="26163" b="20506"/>
          <a:stretch/>
        </p:blipFill>
        <p:spPr>
          <a:xfrm>
            <a:off x="244549" y="727223"/>
            <a:ext cx="4284921" cy="241602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-1" t="13368" r="44376" b="24076"/>
          <a:stretch/>
        </p:blipFill>
        <p:spPr>
          <a:xfrm>
            <a:off x="4529470" y="727223"/>
            <a:ext cx="3957305" cy="241602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26562" t="24380" r="26667" b="30726"/>
          <a:stretch/>
        </p:blipFill>
        <p:spPr>
          <a:xfrm>
            <a:off x="244549" y="3143250"/>
            <a:ext cx="4284921" cy="17240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l="19791" t="39671" r="11876" b="1"/>
          <a:stretch/>
        </p:blipFill>
        <p:spPr>
          <a:xfrm>
            <a:off x="3038475" y="3143250"/>
            <a:ext cx="5448299" cy="172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21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Google Shape;485;p52"/>
          <p:cNvSpPr txBox="1">
            <a:spLocks noGrp="1"/>
          </p:cNvSpPr>
          <p:nvPr>
            <p:ph type="title"/>
          </p:nvPr>
        </p:nvSpPr>
        <p:spPr>
          <a:xfrm>
            <a:off x="478465" y="445025"/>
            <a:ext cx="794553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2000" dirty="0">
                <a:solidFill>
                  <a:schemeClr val="tx2"/>
                </a:solidFill>
              </a:rPr>
              <a:t>G-Évaluation des performances</a:t>
            </a:r>
          </a:p>
        </p:txBody>
      </p:sp>
      <p:pic>
        <p:nvPicPr>
          <p:cNvPr id="2097168" name="Image 76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465" y="1049973"/>
            <a:ext cx="8208335" cy="385163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Google Shape;984;p75"/>
          <p:cNvSpPr txBox="1">
            <a:spLocks noGrp="1"/>
          </p:cNvSpPr>
          <p:nvPr>
            <p:ph type="title"/>
          </p:nvPr>
        </p:nvSpPr>
        <p:spPr>
          <a:xfrm>
            <a:off x="1689657" y="307045"/>
            <a:ext cx="4159038" cy="10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/>
              <a:t>Démonstration</a:t>
            </a:r>
          </a:p>
        </p:txBody>
      </p:sp>
      <p:grpSp>
        <p:nvGrpSpPr>
          <p:cNvPr id="67" name="Google Shape;986;p75"/>
          <p:cNvGrpSpPr/>
          <p:nvPr/>
        </p:nvGrpSpPr>
        <p:grpSpPr>
          <a:xfrm>
            <a:off x="4577448" y="1357945"/>
            <a:ext cx="3852000" cy="2787000"/>
            <a:chOff x="4572000" y="1178248"/>
            <a:chExt cx="3852000" cy="2787000"/>
          </a:xfrm>
        </p:grpSpPr>
        <p:sp>
          <p:nvSpPr>
            <p:cNvPr id="1048709" name="Google Shape;987;p75"/>
            <p:cNvSpPr/>
            <p:nvPr/>
          </p:nvSpPr>
          <p:spPr>
            <a:xfrm>
              <a:off x="4572000" y="1178248"/>
              <a:ext cx="3852000" cy="2787000"/>
            </a:xfrm>
            <a:prstGeom prst="roundRect">
              <a:avLst>
                <a:gd name="adj" fmla="val 429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988;p75"/>
            <p:cNvGrpSpPr/>
            <p:nvPr/>
          </p:nvGrpSpPr>
          <p:grpSpPr>
            <a:xfrm>
              <a:off x="4842243" y="3499522"/>
              <a:ext cx="3311448" cy="326519"/>
              <a:chOff x="4841943" y="3886997"/>
              <a:chExt cx="3311448" cy="326519"/>
            </a:xfrm>
          </p:grpSpPr>
          <p:grpSp>
            <p:nvGrpSpPr>
              <p:cNvPr id="69" name="Google Shape;989;p75"/>
              <p:cNvGrpSpPr/>
              <p:nvPr/>
            </p:nvGrpSpPr>
            <p:grpSpPr>
              <a:xfrm>
                <a:off x="4841949" y="3886997"/>
                <a:ext cx="3311442" cy="95507"/>
                <a:chOff x="5238562" y="4064338"/>
                <a:chExt cx="2868043" cy="82719"/>
              </a:xfrm>
            </p:grpSpPr>
            <p:sp>
              <p:nvSpPr>
                <p:cNvPr id="1048710" name="Google Shape;990;p75"/>
                <p:cNvSpPr/>
                <p:nvPr/>
              </p:nvSpPr>
              <p:spPr>
                <a:xfrm>
                  <a:off x="5238825" y="4091082"/>
                  <a:ext cx="2867780" cy="29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76" h="1150" extrusionOk="0">
                      <a:moveTo>
                        <a:pt x="0" y="1"/>
                      </a:moveTo>
                      <a:lnTo>
                        <a:pt x="0" y="1149"/>
                      </a:lnTo>
                      <a:lnTo>
                        <a:pt x="214975" y="1149"/>
                      </a:lnTo>
                      <a:lnTo>
                        <a:pt x="21497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11" name="Google Shape;991;p75"/>
                <p:cNvSpPr/>
                <p:nvPr/>
              </p:nvSpPr>
              <p:spPr>
                <a:xfrm>
                  <a:off x="5238562" y="4091092"/>
                  <a:ext cx="1052366" cy="29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10" h="1150" extrusionOk="0">
                      <a:moveTo>
                        <a:pt x="0" y="1"/>
                      </a:moveTo>
                      <a:lnTo>
                        <a:pt x="0" y="1149"/>
                      </a:lnTo>
                      <a:lnTo>
                        <a:pt x="109109" y="1149"/>
                      </a:lnTo>
                      <a:lnTo>
                        <a:pt x="10910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12" name="Google Shape;992;p75"/>
                <p:cNvSpPr/>
                <p:nvPr/>
              </p:nvSpPr>
              <p:spPr>
                <a:xfrm>
                  <a:off x="6244244" y="4064338"/>
                  <a:ext cx="82693" cy="8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5" h="3256" extrusionOk="0">
                      <a:moveTo>
                        <a:pt x="1625" y="1"/>
                      </a:moveTo>
                      <a:cubicBezTo>
                        <a:pt x="728" y="1"/>
                        <a:pt x="1" y="729"/>
                        <a:pt x="1" y="1626"/>
                      </a:cubicBezTo>
                      <a:cubicBezTo>
                        <a:pt x="1" y="2527"/>
                        <a:pt x="728" y="3255"/>
                        <a:pt x="1625" y="3255"/>
                      </a:cubicBezTo>
                      <a:cubicBezTo>
                        <a:pt x="2527" y="3255"/>
                        <a:pt x="3254" y="2527"/>
                        <a:pt x="3254" y="1626"/>
                      </a:cubicBezTo>
                      <a:cubicBezTo>
                        <a:pt x="3254" y="729"/>
                        <a:pt x="2527" y="1"/>
                        <a:pt x="16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" name="Google Shape;993;p75"/>
              <p:cNvGrpSpPr/>
              <p:nvPr/>
            </p:nvGrpSpPr>
            <p:grpSpPr>
              <a:xfrm>
                <a:off x="4841943" y="4088524"/>
                <a:ext cx="1580463" cy="119299"/>
                <a:chOff x="950116" y="4374618"/>
                <a:chExt cx="1885769" cy="142345"/>
              </a:xfrm>
            </p:grpSpPr>
            <p:sp>
              <p:nvSpPr>
                <p:cNvPr id="1048713" name="Google Shape;994;p75"/>
                <p:cNvSpPr/>
                <p:nvPr/>
              </p:nvSpPr>
              <p:spPr>
                <a:xfrm>
                  <a:off x="950116" y="4382213"/>
                  <a:ext cx="127190" cy="127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" h="3634" extrusionOk="0">
                      <a:moveTo>
                        <a:pt x="1" y="1"/>
                      </a:moveTo>
                      <a:lnTo>
                        <a:pt x="1" y="3633"/>
                      </a:lnTo>
                      <a:lnTo>
                        <a:pt x="3634" y="181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14" name="Google Shape;995;p75"/>
                <p:cNvSpPr/>
                <p:nvPr/>
              </p:nvSpPr>
              <p:spPr>
                <a:xfrm>
                  <a:off x="1239222" y="4399819"/>
                  <a:ext cx="91980" cy="9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8" h="2627" extrusionOk="0">
                      <a:moveTo>
                        <a:pt x="1" y="0"/>
                      </a:moveTo>
                      <a:lnTo>
                        <a:pt x="1" y="2627"/>
                      </a:lnTo>
                      <a:lnTo>
                        <a:pt x="2628" y="131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15" name="Google Shape;996;p75"/>
                <p:cNvSpPr/>
                <p:nvPr/>
              </p:nvSpPr>
              <p:spPr>
                <a:xfrm>
                  <a:off x="1335509" y="4399819"/>
                  <a:ext cx="11830" cy="9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" h="2627" extrusionOk="0">
                      <a:moveTo>
                        <a:pt x="0" y="0"/>
                      </a:moveTo>
                      <a:lnTo>
                        <a:pt x="0" y="2627"/>
                      </a:lnTo>
                      <a:lnTo>
                        <a:pt x="337" y="2627"/>
                      </a:lnTo>
                      <a:lnTo>
                        <a:pt x="3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16" name="Google Shape;997;p75"/>
                <p:cNvSpPr/>
                <p:nvPr/>
              </p:nvSpPr>
              <p:spPr>
                <a:xfrm>
                  <a:off x="1509218" y="4374618"/>
                  <a:ext cx="96355" cy="142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3" h="4067" extrusionOk="0">
                      <a:moveTo>
                        <a:pt x="2752" y="1"/>
                      </a:moveTo>
                      <a:lnTo>
                        <a:pt x="1" y="2032"/>
                      </a:lnTo>
                      <a:lnTo>
                        <a:pt x="2752" y="4066"/>
                      </a:lnTo>
                      <a:lnTo>
                        <a:pt x="275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17" name="Google Shape;998;p75"/>
                <p:cNvSpPr/>
                <p:nvPr/>
              </p:nvSpPr>
              <p:spPr>
                <a:xfrm>
                  <a:off x="1509218" y="4410494"/>
                  <a:ext cx="48545" cy="70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2013" extrusionOk="0">
                      <a:moveTo>
                        <a:pt x="1" y="1"/>
                      </a:moveTo>
                      <a:lnTo>
                        <a:pt x="1" y="2013"/>
                      </a:lnTo>
                      <a:lnTo>
                        <a:pt x="1386" y="2013"/>
                      </a:lnTo>
                      <a:lnTo>
                        <a:pt x="13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18" name="Google Shape;999;p75"/>
                <p:cNvSpPr/>
                <p:nvPr/>
              </p:nvSpPr>
              <p:spPr>
                <a:xfrm>
                  <a:off x="1619855" y="4378013"/>
                  <a:ext cx="54880" cy="1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8" h="3870" extrusionOk="0">
                      <a:moveTo>
                        <a:pt x="1" y="0"/>
                      </a:moveTo>
                      <a:lnTo>
                        <a:pt x="1" y="426"/>
                      </a:lnTo>
                      <a:cubicBezTo>
                        <a:pt x="666" y="604"/>
                        <a:pt x="1161" y="1212"/>
                        <a:pt x="1161" y="1935"/>
                      </a:cubicBezTo>
                      <a:cubicBezTo>
                        <a:pt x="1161" y="2658"/>
                        <a:pt x="666" y="3266"/>
                        <a:pt x="1" y="3448"/>
                      </a:cubicBezTo>
                      <a:lnTo>
                        <a:pt x="1" y="3869"/>
                      </a:lnTo>
                      <a:cubicBezTo>
                        <a:pt x="895" y="3680"/>
                        <a:pt x="1568" y="2887"/>
                        <a:pt x="1568" y="1935"/>
                      </a:cubicBezTo>
                      <a:cubicBezTo>
                        <a:pt x="1568" y="983"/>
                        <a:pt x="895" y="19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19" name="Google Shape;1000;p75"/>
                <p:cNvSpPr/>
                <p:nvPr/>
              </p:nvSpPr>
              <p:spPr>
                <a:xfrm>
                  <a:off x="1619855" y="4411859"/>
                  <a:ext cx="27545" cy="6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1935" extrusionOk="0">
                      <a:moveTo>
                        <a:pt x="1" y="1"/>
                      </a:moveTo>
                      <a:lnTo>
                        <a:pt x="1" y="1935"/>
                      </a:lnTo>
                      <a:cubicBezTo>
                        <a:pt x="450" y="1842"/>
                        <a:pt x="786" y="1444"/>
                        <a:pt x="786" y="968"/>
                      </a:cubicBezTo>
                      <a:cubicBezTo>
                        <a:pt x="786" y="492"/>
                        <a:pt x="450" y="97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20" name="Google Shape;1001;p75"/>
                <p:cNvSpPr/>
                <p:nvPr/>
              </p:nvSpPr>
              <p:spPr>
                <a:xfrm>
                  <a:off x="1708302" y="4429849"/>
                  <a:ext cx="397845" cy="3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7" h="907" extrusionOk="0">
                      <a:moveTo>
                        <a:pt x="0" y="1"/>
                      </a:moveTo>
                      <a:lnTo>
                        <a:pt x="0" y="906"/>
                      </a:lnTo>
                      <a:lnTo>
                        <a:pt x="11367" y="906"/>
                      </a:lnTo>
                      <a:lnTo>
                        <a:pt x="1136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21" name="Google Shape;1002;p75"/>
                <p:cNvSpPr/>
                <p:nvPr/>
              </p:nvSpPr>
              <p:spPr>
                <a:xfrm>
                  <a:off x="2061320" y="4400904"/>
                  <a:ext cx="89670" cy="89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2" h="2562" extrusionOk="0">
                      <a:moveTo>
                        <a:pt x="1281" y="1"/>
                      </a:moveTo>
                      <a:cubicBezTo>
                        <a:pt x="573" y="1"/>
                        <a:pt x="1" y="576"/>
                        <a:pt x="1" y="1281"/>
                      </a:cubicBezTo>
                      <a:cubicBezTo>
                        <a:pt x="1" y="1989"/>
                        <a:pt x="573" y="2562"/>
                        <a:pt x="1281" y="2562"/>
                      </a:cubicBezTo>
                      <a:cubicBezTo>
                        <a:pt x="1989" y="2562"/>
                        <a:pt x="2561" y="1989"/>
                        <a:pt x="2561" y="1281"/>
                      </a:cubicBezTo>
                      <a:cubicBezTo>
                        <a:pt x="2561" y="576"/>
                        <a:pt x="1989" y="1"/>
                        <a:pt x="128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22" name="Google Shape;1003;p75"/>
                <p:cNvSpPr/>
                <p:nvPr/>
              </p:nvSpPr>
              <p:spPr>
                <a:xfrm>
                  <a:off x="2317245" y="4405769"/>
                  <a:ext cx="54740" cy="8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" h="2380" extrusionOk="0">
                      <a:moveTo>
                        <a:pt x="786" y="241"/>
                      </a:moveTo>
                      <a:cubicBezTo>
                        <a:pt x="1107" y="241"/>
                        <a:pt x="1250" y="616"/>
                        <a:pt x="1250" y="1180"/>
                      </a:cubicBezTo>
                      <a:cubicBezTo>
                        <a:pt x="1250" y="1769"/>
                        <a:pt x="1099" y="2140"/>
                        <a:pt x="782" y="2140"/>
                      </a:cubicBezTo>
                      <a:cubicBezTo>
                        <a:pt x="496" y="2140"/>
                        <a:pt x="314" y="1799"/>
                        <a:pt x="314" y="1200"/>
                      </a:cubicBezTo>
                      <a:cubicBezTo>
                        <a:pt x="314" y="573"/>
                        <a:pt x="511" y="241"/>
                        <a:pt x="786" y="241"/>
                      </a:cubicBezTo>
                      <a:close/>
                      <a:moveTo>
                        <a:pt x="801" y="1"/>
                      </a:moveTo>
                      <a:cubicBezTo>
                        <a:pt x="333" y="1"/>
                        <a:pt x="1" y="426"/>
                        <a:pt x="1" y="1196"/>
                      </a:cubicBezTo>
                      <a:cubicBezTo>
                        <a:pt x="8" y="1958"/>
                        <a:pt x="314" y="2380"/>
                        <a:pt x="763" y="2380"/>
                      </a:cubicBezTo>
                      <a:cubicBezTo>
                        <a:pt x="1274" y="2380"/>
                        <a:pt x="1563" y="1946"/>
                        <a:pt x="1563" y="1165"/>
                      </a:cubicBezTo>
                      <a:cubicBezTo>
                        <a:pt x="1563" y="434"/>
                        <a:pt x="1285" y="1"/>
                        <a:pt x="8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23" name="Google Shape;1004;p75"/>
                <p:cNvSpPr/>
                <p:nvPr/>
              </p:nvSpPr>
              <p:spPr>
                <a:xfrm>
                  <a:off x="2382767" y="4429849"/>
                  <a:ext cx="14840" cy="5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" h="1692" extrusionOk="0">
                      <a:moveTo>
                        <a:pt x="214" y="1"/>
                      </a:moveTo>
                      <a:cubicBezTo>
                        <a:pt x="90" y="1"/>
                        <a:pt x="1" y="94"/>
                        <a:pt x="1" y="222"/>
                      </a:cubicBezTo>
                      <a:cubicBezTo>
                        <a:pt x="1" y="345"/>
                        <a:pt x="86" y="442"/>
                        <a:pt x="209" y="442"/>
                      </a:cubicBezTo>
                      <a:cubicBezTo>
                        <a:pt x="341" y="442"/>
                        <a:pt x="423" y="345"/>
                        <a:pt x="423" y="222"/>
                      </a:cubicBezTo>
                      <a:cubicBezTo>
                        <a:pt x="418" y="94"/>
                        <a:pt x="338" y="1"/>
                        <a:pt x="214" y="1"/>
                      </a:cubicBezTo>
                      <a:close/>
                      <a:moveTo>
                        <a:pt x="214" y="1251"/>
                      </a:moveTo>
                      <a:cubicBezTo>
                        <a:pt x="90" y="1251"/>
                        <a:pt x="1" y="1340"/>
                        <a:pt x="1" y="1472"/>
                      </a:cubicBezTo>
                      <a:cubicBezTo>
                        <a:pt x="1" y="1595"/>
                        <a:pt x="86" y="1692"/>
                        <a:pt x="209" y="1692"/>
                      </a:cubicBezTo>
                      <a:cubicBezTo>
                        <a:pt x="341" y="1692"/>
                        <a:pt x="423" y="1595"/>
                        <a:pt x="423" y="1472"/>
                      </a:cubicBezTo>
                      <a:cubicBezTo>
                        <a:pt x="418" y="1340"/>
                        <a:pt x="338" y="1251"/>
                        <a:pt x="214" y="12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24" name="Google Shape;1005;p75"/>
                <p:cNvSpPr/>
                <p:nvPr/>
              </p:nvSpPr>
              <p:spPr>
                <a:xfrm>
                  <a:off x="2407127" y="4407134"/>
                  <a:ext cx="50155" cy="81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" h="2341" extrusionOk="0">
                      <a:moveTo>
                        <a:pt x="288" y="0"/>
                      </a:moveTo>
                      <a:lnTo>
                        <a:pt x="136" y="1107"/>
                      </a:lnTo>
                      <a:cubicBezTo>
                        <a:pt x="222" y="1095"/>
                        <a:pt x="326" y="1080"/>
                        <a:pt x="458" y="1080"/>
                      </a:cubicBezTo>
                      <a:cubicBezTo>
                        <a:pt x="915" y="1080"/>
                        <a:pt x="1115" y="1293"/>
                        <a:pt x="1120" y="1591"/>
                      </a:cubicBezTo>
                      <a:cubicBezTo>
                        <a:pt x="1120" y="1900"/>
                        <a:pt x="868" y="2089"/>
                        <a:pt x="574" y="2089"/>
                      </a:cubicBezTo>
                      <a:cubicBezTo>
                        <a:pt x="365" y="2089"/>
                        <a:pt x="175" y="2020"/>
                        <a:pt x="83" y="1962"/>
                      </a:cubicBezTo>
                      <a:lnTo>
                        <a:pt x="1" y="2198"/>
                      </a:lnTo>
                      <a:cubicBezTo>
                        <a:pt x="113" y="2271"/>
                        <a:pt x="326" y="2341"/>
                        <a:pt x="578" y="2341"/>
                      </a:cubicBezTo>
                      <a:cubicBezTo>
                        <a:pt x="1077" y="2341"/>
                        <a:pt x="1433" y="2005"/>
                        <a:pt x="1433" y="1555"/>
                      </a:cubicBezTo>
                      <a:cubicBezTo>
                        <a:pt x="1433" y="1266"/>
                        <a:pt x="1286" y="1068"/>
                        <a:pt x="1104" y="964"/>
                      </a:cubicBezTo>
                      <a:cubicBezTo>
                        <a:pt x="961" y="878"/>
                        <a:pt x="786" y="839"/>
                        <a:pt x="609" y="839"/>
                      </a:cubicBezTo>
                      <a:cubicBezTo>
                        <a:pt x="524" y="839"/>
                        <a:pt x="474" y="848"/>
                        <a:pt x="419" y="855"/>
                      </a:cubicBezTo>
                      <a:lnTo>
                        <a:pt x="508" y="264"/>
                      </a:lnTo>
                      <a:lnTo>
                        <a:pt x="1386" y="264"/>
                      </a:lnTo>
                      <a:lnTo>
                        <a:pt x="13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25" name="Google Shape;1006;p75"/>
                <p:cNvSpPr/>
                <p:nvPr/>
              </p:nvSpPr>
              <p:spPr>
                <a:xfrm>
                  <a:off x="2469988" y="4405769"/>
                  <a:ext cx="54740" cy="8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" h="2380" extrusionOk="0">
                      <a:moveTo>
                        <a:pt x="782" y="241"/>
                      </a:moveTo>
                      <a:cubicBezTo>
                        <a:pt x="1107" y="241"/>
                        <a:pt x="1250" y="616"/>
                        <a:pt x="1250" y="1180"/>
                      </a:cubicBezTo>
                      <a:cubicBezTo>
                        <a:pt x="1250" y="1769"/>
                        <a:pt x="1099" y="2140"/>
                        <a:pt x="778" y="2140"/>
                      </a:cubicBezTo>
                      <a:cubicBezTo>
                        <a:pt x="496" y="2140"/>
                        <a:pt x="314" y="1799"/>
                        <a:pt x="314" y="1200"/>
                      </a:cubicBezTo>
                      <a:cubicBezTo>
                        <a:pt x="314" y="573"/>
                        <a:pt x="511" y="241"/>
                        <a:pt x="782" y="241"/>
                      </a:cubicBezTo>
                      <a:close/>
                      <a:moveTo>
                        <a:pt x="801" y="1"/>
                      </a:moveTo>
                      <a:cubicBezTo>
                        <a:pt x="333" y="1"/>
                        <a:pt x="1" y="426"/>
                        <a:pt x="1" y="1196"/>
                      </a:cubicBezTo>
                      <a:cubicBezTo>
                        <a:pt x="8" y="1958"/>
                        <a:pt x="314" y="2380"/>
                        <a:pt x="763" y="2380"/>
                      </a:cubicBezTo>
                      <a:cubicBezTo>
                        <a:pt x="1274" y="2380"/>
                        <a:pt x="1563" y="1946"/>
                        <a:pt x="1563" y="1165"/>
                      </a:cubicBezTo>
                      <a:cubicBezTo>
                        <a:pt x="1563" y="434"/>
                        <a:pt x="1285" y="1"/>
                        <a:pt x="8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26" name="Google Shape;1007;p75"/>
                <p:cNvSpPr/>
                <p:nvPr/>
              </p:nvSpPr>
              <p:spPr>
                <a:xfrm>
                  <a:off x="2555180" y="4402794"/>
                  <a:ext cx="43085" cy="8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2570" extrusionOk="0">
                      <a:moveTo>
                        <a:pt x="990" y="1"/>
                      </a:moveTo>
                      <a:lnTo>
                        <a:pt x="0" y="2570"/>
                      </a:lnTo>
                      <a:lnTo>
                        <a:pt x="240" y="2570"/>
                      </a:lnTo>
                      <a:lnTo>
                        <a:pt x="1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27" name="Google Shape;1008;p75"/>
                <p:cNvSpPr/>
                <p:nvPr/>
              </p:nvSpPr>
              <p:spPr>
                <a:xfrm>
                  <a:off x="2629627" y="4405769"/>
                  <a:ext cx="51520" cy="81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" h="2341" extrusionOk="0">
                      <a:moveTo>
                        <a:pt x="709" y="1"/>
                      </a:moveTo>
                      <a:cubicBezTo>
                        <a:pt x="445" y="1"/>
                        <a:pt x="218" y="101"/>
                        <a:pt x="59" y="237"/>
                      </a:cubicBezTo>
                      <a:lnTo>
                        <a:pt x="156" y="453"/>
                      </a:lnTo>
                      <a:cubicBezTo>
                        <a:pt x="264" y="364"/>
                        <a:pt x="438" y="260"/>
                        <a:pt x="647" y="260"/>
                      </a:cubicBezTo>
                      <a:cubicBezTo>
                        <a:pt x="988" y="260"/>
                        <a:pt x="1104" y="476"/>
                        <a:pt x="1104" y="708"/>
                      </a:cubicBezTo>
                      <a:cubicBezTo>
                        <a:pt x="1100" y="1057"/>
                        <a:pt x="833" y="1355"/>
                        <a:pt x="245" y="1912"/>
                      </a:cubicBezTo>
                      <a:lnTo>
                        <a:pt x="1" y="2151"/>
                      </a:lnTo>
                      <a:lnTo>
                        <a:pt x="1" y="2341"/>
                      </a:lnTo>
                      <a:lnTo>
                        <a:pt x="1471" y="2341"/>
                      </a:lnTo>
                      <a:lnTo>
                        <a:pt x="1471" y="2082"/>
                      </a:lnTo>
                      <a:lnTo>
                        <a:pt x="438" y="2082"/>
                      </a:lnTo>
                      <a:lnTo>
                        <a:pt x="438" y="2074"/>
                      </a:lnTo>
                      <a:lnTo>
                        <a:pt x="620" y="1904"/>
                      </a:lnTo>
                      <a:cubicBezTo>
                        <a:pt x="1107" y="1440"/>
                        <a:pt x="1413" y="1096"/>
                        <a:pt x="1413" y="669"/>
                      </a:cubicBezTo>
                      <a:cubicBezTo>
                        <a:pt x="1413" y="341"/>
                        <a:pt x="1204" y="1"/>
                        <a:pt x="7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28" name="Google Shape;1009;p75"/>
                <p:cNvSpPr/>
                <p:nvPr/>
              </p:nvSpPr>
              <p:spPr>
                <a:xfrm>
                  <a:off x="2694098" y="4429849"/>
                  <a:ext cx="14805" cy="5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1692" extrusionOk="0">
                      <a:moveTo>
                        <a:pt x="213" y="1"/>
                      </a:moveTo>
                      <a:cubicBezTo>
                        <a:pt x="89" y="1"/>
                        <a:pt x="1" y="94"/>
                        <a:pt x="1" y="222"/>
                      </a:cubicBezTo>
                      <a:cubicBezTo>
                        <a:pt x="1" y="345"/>
                        <a:pt x="85" y="442"/>
                        <a:pt x="210" y="442"/>
                      </a:cubicBezTo>
                      <a:cubicBezTo>
                        <a:pt x="341" y="442"/>
                        <a:pt x="422" y="345"/>
                        <a:pt x="422" y="222"/>
                      </a:cubicBezTo>
                      <a:cubicBezTo>
                        <a:pt x="419" y="94"/>
                        <a:pt x="337" y="1"/>
                        <a:pt x="213" y="1"/>
                      </a:cubicBezTo>
                      <a:close/>
                      <a:moveTo>
                        <a:pt x="213" y="1251"/>
                      </a:moveTo>
                      <a:cubicBezTo>
                        <a:pt x="89" y="1251"/>
                        <a:pt x="1" y="1340"/>
                        <a:pt x="1" y="1472"/>
                      </a:cubicBezTo>
                      <a:cubicBezTo>
                        <a:pt x="1" y="1595"/>
                        <a:pt x="85" y="1692"/>
                        <a:pt x="210" y="1692"/>
                      </a:cubicBezTo>
                      <a:cubicBezTo>
                        <a:pt x="341" y="1692"/>
                        <a:pt x="422" y="1595"/>
                        <a:pt x="422" y="1472"/>
                      </a:cubicBezTo>
                      <a:cubicBezTo>
                        <a:pt x="419" y="1340"/>
                        <a:pt x="337" y="1251"/>
                        <a:pt x="213" y="12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29" name="Google Shape;1010;p75"/>
                <p:cNvSpPr/>
                <p:nvPr/>
              </p:nvSpPr>
              <p:spPr>
                <a:xfrm>
                  <a:off x="2718494" y="4407134"/>
                  <a:ext cx="50085" cy="81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" h="2341" extrusionOk="0">
                      <a:moveTo>
                        <a:pt x="282" y="0"/>
                      </a:moveTo>
                      <a:lnTo>
                        <a:pt x="135" y="1107"/>
                      </a:lnTo>
                      <a:cubicBezTo>
                        <a:pt x="220" y="1095"/>
                        <a:pt x="320" y="1080"/>
                        <a:pt x="452" y="1080"/>
                      </a:cubicBezTo>
                      <a:cubicBezTo>
                        <a:pt x="913" y="1080"/>
                        <a:pt x="1110" y="1293"/>
                        <a:pt x="1114" y="1591"/>
                      </a:cubicBezTo>
                      <a:cubicBezTo>
                        <a:pt x="1114" y="1900"/>
                        <a:pt x="863" y="2089"/>
                        <a:pt x="568" y="2089"/>
                      </a:cubicBezTo>
                      <a:cubicBezTo>
                        <a:pt x="359" y="2089"/>
                        <a:pt x="174" y="2020"/>
                        <a:pt x="77" y="1962"/>
                      </a:cubicBezTo>
                      <a:lnTo>
                        <a:pt x="0" y="2198"/>
                      </a:lnTo>
                      <a:cubicBezTo>
                        <a:pt x="108" y="2271"/>
                        <a:pt x="320" y="2341"/>
                        <a:pt x="572" y="2341"/>
                      </a:cubicBezTo>
                      <a:cubicBezTo>
                        <a:pt x="1072" y="2341"/>
                        <a:pt x="1431" y="2005"/>
                        <a:pt x="1431" y="1555"/>
                      </a:cubicBezTo>
                      <a:cubicBezTo>
                        <a:pt x="1431" y="1266"/>
                        <a:pt x="1281" y="1068"/>
                        <a:pt x="1099" y="964"/>
                      </a:cubicBezTo>
                      <a:cubicBezTo>
                        <a:pt x="959" y="878"/>
                        <a:pt x="781" y="839"/>
                        <a:pt x="604" y="839"/>
                      </a:cubicBezTo>
                      <a:cubicBezTo>
                        <a:pt x="518" y="839"/>
                        <a:pt x="472" y="848"/>
                        <a:pt x="418" y="855"/>
                      </a:cubicBezTo>
                      <a:lnTo>
                        <a:pt x="506" y="264"/>
                      </a:lnTo>
                      <a:lnTo>
                        <a:pt x="1385" y="264"/>
                      </a:lnTo>
                      <a:lnTo>
                        <a:pt x="13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30" name="Google Shape;1011;p75"/>
                <p:cNvSpPr/>
                <p:nvPr/>
              </p:nvSpPr>
              <p:spPr>
                <a:xfrm>
                  <a:off x="2781285" y="4405769"/>
                  <a:ext cx="54600" cy="8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" h="2380" extrusionOk="0">
                      <a:moveTo>
                        <a:pt x="783" y="241"/>
                      </a:moveTo>
                      <a:cubicBezTo>
                        <a:pt x="1103" y="241"/>
                        <a:pt x="1251" y="616"/>
                        <a:pt x="1251" y="1180"/>
                      </a:cubicBezTo>
                      <a:cubicBezTo>
                        <a:pt x="1251" y="1769"/>
                        <a:pt x="1096" y="2140"/>
                        <a:pt x="778" y="2140"/>
                      </a:cubicBezTo>
                      <a:cubicBezTo>
                        <a:pt x="496" y="2140"/>
                        <a:pt x="310" y="1799"/>
                        <a:pt x="310" y="1200"/>
                      </a:cubicBezTo>
                      <a:cubicBezTo>
                        <a:pt x="310" y="573"/>
                        <a:pt x="508" y="241"/>
                        <a:pt x="783" y="241"/>
                      </a:cubicBezTo>
                      <a:close/>
                      <a:moveTo>
                        <a:pt x="798" y="1"/>
                      </a:moveTo>
                      <a:cubicBezTo>
                        <a:pt x="333" y="1"/>
                        <a:pt x="1" y="426"/>
                        <a:pt x="1" y="1196"/>
                      </a:cubicBezTo>
                      <a:cubicBezTo>
                        <a:pt x="8" y="1958"/>
                        <a:pt x="310" y="2380"/>
                        <a:pt x="760" y="2380"/>
                      </a:cubicBezTo>
                      <a:cubicBezTo>
                        <a:pt x="1270" y="2380"/>
                        <a:pt x="1560" y="1946"/>
                        <a:pt x="1560" y="1165"/>
                      </a:cubicBezTo>
                      <a:cubicBezTo>
                        <a:pt x="1560" y="434"/>
                        <a:pt x="1285" y="1"/>
                        <a:pt x="7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" name="Google Shape;1012;p75"/>
              <p:cNvGrpSpPr/>
              <p:nvPr/>
            </p:nvGrpSpPr>
            <p:grpSpPr>
              <a:xfrm>
                <a:off x="6740408" y="4082745"/>
                <a:ext cx="1412936" cy="130770"/>
                <a:chOff x="2935989" y="4367723"/>
                <a:chExt cx="1685879" cy="156032"/>
              </a:xfrm>
            </p:grpSpPr>
            <p:sp>
              <p:nvSpPr>
                <p:cNvPr id="1048731" name="Google Shape;1013;p75"/>
                <p:cNvSpPr/>
                <p:nvPr/>
              </p:nvSpPr>
              <p:spPr>
                <a:xfrm>
                  <a:off x="2935989" y="4376368"/>
                  <a:ext cx="179165" cy="138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9" h="3963" extrusionOk="0">
                      <a:moveTo>
                        <a:pt x="1323" y="1761"/>
                      </a:moveTo>
                      <a:lnTo>
                        <a:pt x="1323" y="2202"/>
                      </a:lnTo>
                      <a:lnTo>
                        <a:pt x="495" y="2202"/>
                      </a:lnTo>
                      <a:lnTo>
                        <a:pt x="495" y="1761"/>
                      </a:lnTo>
                      <a:close/>
                      <a:moveTo>
                        <a:pt x="4515" y="1761"/>
                      </a:moveTo>
                      <a:lnTo>
                        <a:pt x="4515" y="2202"/>
                      </a:lnTo>
                      <a:lnTo>
                        <a:pt x="1872" y="2202"/>
                      </a:lnTo>
                      <a:lnTo>
                        <a:pt x="1872" y="1761"/>
                      </a:lnTo>
                      <a:close/>
                      <a:moveTo>
                        <a:pt x="3191" y="2698"/>
                      </a:moveTo>
                      <a:lnTo>
                        <a:pt x="3191" y="3139"/>
                      </a:lnTo>
                      <a:lnTo>
                        <a:pt x="549" y="3139"/>
                      </a:lnTo>
                      <a:lnTo>
                        <a:pt x="549" y="2698"/>
                      </a:lnTo>
                      <a:close/>
                      <a:moveTo>
                        <a:pt x="4569" y="2698"/>
                      </a:moveTo>
                      <a:lnTo>
                        <a:pt x="4569" y="3139"/>
                      </a:lnTo>
                      <a:lnTo>
                        <a:pt x="3745" y="3139"/>
                      </a:lnTo>
                      <a:lnTo>
                        <a:pt x="3745" y="2698"/>
                      </a:lnTo>
                      <a:close/>
                      <a:moveTo>
                        <a:pt x="538" y="1"/>
                      </a:moveTo>
                      <a:cubicBezTo>
                        <a:pt x="240" y="1"/>
                        <a:pt x="0" y="241"/>
                        <a:pt x="0" y="539"/>
                      </a:cubicBezTo>
                      <a:lnTo>
                        <a:pt x="0" y="3429"/>
                      </a:lnTo>
                      <a:cubicBezTo>
                        <a:pt x="0" y="3723"/>
                        <a:pt x="240" y="3963"/>
                        <a:pt x="538" y="3963"/>
                      </a:cubicBezTo>
                      <a:lnTo>
                        <a:pt x="4584" y="3963"/>
                      </a:lnTo>
                      <a:cubicBezTo>
                        <a:pt x="4878" y="3963"/>
                        <a:pt x="5118" y="3723"/>
                        <a:pt x="5118" y="3429"/>
                      </a:cubicBezTo>
                      <a:lnTo>
                        <a:pt x="5118" y="539"/>
                      </a:lnTo>
                      <a:cubicBezTo>
                        <a:pt x="5118" y="241"/>
                        <a:pt x="4878" y="1"/>
                        <a:pt x="4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32" name="Google Shape;1014;p75"/>
                <p:cNvSpPr/>
                <p:nvPr/>
              </p:nvSpPr>
              <p:spPr>
                <a:xfrm>
                  <a:off x="3835089" y="4383858"/>
                  <a:ext cx="196525" cy="123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5" h="3536" extrusionOk="0">
                      <a:moveTo>
                        <a:pt x="5119" y="495"/>
                      </a:moveTo>
                      <a:lnTo>
                        <a:pt x="5119" y="3041"/>
                      </a:lnTo>
                      <a:lnTo>
                        <a:pt x="496" y="3041"/>
                      </a:lnTo>
                      <a:lnTo>
                        <a:pt x="496" y="495"/>
                      </a:lnTo>
                      <a:close/>
                      <a:moveTo>
                        <a:pt x="248" y="0"/>
                      </a:moveTo>
                      <a:cubicBezTo>
                        <a:pt x="109" y="0"/>
                        <a:pt x="0" y="112"/>
                        <a:pt x="0" y="247"/>
                      </a:cubicBezTo>
                      <a:lnTo>
                        <a:pt x="0" y="3288"/>
                      </a:lnTo>
                      <a:cubicBezTo>
                        <a:pt x="0" y="3424"/>
                        <a:pt x="109" y="3536"/>
                        <a:pt x="248" y="3536"/>
                      </a:cubicBezTo>
                      <a:lnTo>
                        <a:pt x="5367" y="3536"/>
                      </a:lnTo>
                      <a:cubicBezTo>
                        <a:pt x="5502" y="3536"/>
                        <a:pt x="5614" y="3424"/>
                        <a:pt x="5614" y="3288"/>
                      </a:cubicBezTo>
                      <a:lnTo>
                        <a:pt x="5614" y="247"/>
                      </a:lnTo>
                      <a:cubicBezTo>
                        <a:pt x="5614" y="112"/>
                        <a:pt x="5502" y="0"/>
                        <a:pt x="536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33" name="Google Shape;1015;p75"/>
                <p:cNvSpPr/>
                <p:nvPr/>
              </p:nvSpPr>
              <p:spPr>
                <a:xfrm>
                  <a:off x="3239271" y="4379378"/>
                  <a:ext cx="129115" cy="132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" h="3792" extrusionOk="0">
                      <a:moveTo>
                        <a:pt x="1847" y="1173"/>
                      </a:moveTo>
                      <a:cubicBezTo>
                        <a:pt x="2245" y="1173"/>
                        <a:pt x="2570" y="1498"/>
                        <a:pt x="2570" y="1896"/>
                      </a:cubicBezTo>
                      <a:cubicBezTo>
                        <a:pt x="2570" y="2298"/>
                        <a:pt x="2245" y="2619"/>
                        <a:pt x="1847" y="2619"/>
                      </a:cubicBezTo>
                      <a:cubicBezTo>
                        <a:pt x="1444" y="2619"/>
                        <a:pt x="1119" y="2298"/>
                        <a:pt x="1119" y="1896"/>
                      </a:cubicBezTo>
                      <a:cubicBezTo>
                        <a:pt x="1119" y="1498"/>
                        <a:pt x="1444" y="1173"/>
                        <a:pt x="1847" y="1173"/>
                      </a:cubicBezTo>
                      <a:close/>
                      <a:moveTo>
                        <a:pt x="1336" y="0"/>
                      </a:moveTo>
                      <a:lnTo>
                        <a:pt x="1258" y="766"/>
                      </a:lnTo>
                      <a:lnTo>
                        <a:pt x="589" y="391"/>
                      </a:lnTo>
                      <a:lnTo>
                        <a:pt x="1" y="1223"/>
                      </a:lnTo>
                      <a:lnTo>
                        <a:pt x="783" y="1896"/>
                      </a:lnTo>
                      <a:lnTo>
                        <a:pt x="1" y="2569"/>
                      </a:lnTo>
                      <a:lnTo>
                        <a:pt x="589" y="3405"/>
                      </a:lnTo>
                      <a:lnTo>
                        <a:pt x="1258" y="3025"/>
                      </a:lnTo>
                      <a:lnTo>
                        <a:pt x="1336" y="3791"/>
                      </a:lnTo>
                      <a:lnTo>
                        <a:pt x="2353" y="3791"/>
                      </a:lnTo>
                      <a:lnTo>
                        <a:pt x="2431" y="3025"/>
                      </a:lnTo>
                      <a:lnTo>
                        <a:pt x="3100" y="3405"/>
                      </a:lnTo>
                      <a:lnTo>
                        <a:pt x="3688" y="2569"/>
                      </a:lnTo>
                      <a:lnTo>
                        <a:pt x="2910" y="1896"/>
                      </a:lnTo>
                      <a:lnTo>
                        <a:pt x="3688" y="1223"/>
                      </a:lnTo>
                      <a:lnTo>
                        <a:pt x="3100" y="391"/>
                      </a:lnTo>
                      <a:lnTo>
                        <a:pt x="2431" y="766"/>
                      </a:lnTo>
                      <a:lnTo>
                        <a:pt x="23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34" name="Google Shape;1016;p75"/>
                <p:cNvSpPr/>
                <p:nvPr/>
              </p:nvSpPr>
              <p:spPr>
                <a:xfrm>
                  <a:off x="3313227" y="4379378"/>
                  <a:ext cx="82880" cy="58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1676" extrusionOk="0">
                      <a:moveTo>
                        <a:pt x="0" y="0"/>
                      </a:moveTo>
                      <a:lnTo>
                        <a:pt x="0" y="1675"/>
                      </a:lnTo>
                      <a:lnTo>
                        <a:pt x="2368" y="1675"/>
                      </a:lnTo>
                      <a:lnTo>
                        <a:pt x="23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35" name="Google Shape;1017;p75"/>
                <p:cNvSpPr/>
                <p:nvPr/>
              </p:nvSpPr>
              <p:spPr>
                <a:xfrm>
                  <a:off x="3329468" y="4393588"/>
                  <a:ext cx="24535" cy="32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941" extrusionOk="0">
                      <a:moveTo>
                        <a:pt x="1" y="1"/>
                      </a:moveTo>
                      <a:lnTo>
                        <a:pt x="1" y="940"/>
                      </a:lnTo>
                      <a:lnTo>
                        <a:pt x="124" y="940"/>
                      </a:lnTo>
                      <a:lnTo>
                        <a:pt x="124" y="499"/>
                      </a:lnTo>
                      <a:lnTo>
                        <a:pt x="577" y="499"/>
                      </a:lnTo>
                      <a:lnTo>
                        <a:pt x="577" y="940"/>
                      </a:lnTo>
                      <a:lnTo>
                        <a:pt x="701" y="940"/>
                      </a:lnTo>
                      <a:lnTo>
                        <a:pt x="701" y="1"/>
                      </a:lnTo>
                      <a:lnTo>
                        <a:pt x="577" y="1"/>
                      </a:lnTo>
                      <a:lnTo>
                        <a:pt x="577" y="395"/>
                      </a:lnTo>
                      <a:lnTo>
                        <a:pt x="124" y="39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36" name="Google Shape;1018;p75"/>
                <p:cNvSpPr/>
                <p:nvPr/>
              </p:nvSpPr>
              <p:spPr>
                <a:xfrm>
                  <a:off x="3361283" y="4393308"/>
                  <a:ext cx="26985" cy="33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" h="956" extrusionOk="0">
                      <a:moveTo>
                        <a:pt x="264" y="97"/>
                      </a:moveTo>
                      <a:cubicBezTo>
                        <a:pt x="520" y="97"/>
                        <a:pt x="647" y="241"/>
                        <a:pt x="647" y="461"/>
                      </a:cubicBezTo>
                      <a:cubicBezTo>
                        <a:pt x="647" y="713"/>
                        <a:pt x="504" y="859"/>
                        <a:pt x="245" y="859"/>
                      </a:cubicBezTo>
                      <a:cubicBezTo>
                        <a:pt x="198" y="859"/>
                        <a:pt x="152" y="856"/>
                        <a:pt x="120" y="852"/>
                      </a:cubicBezTo>
                      <a:lnTo>
                        <a:pt x="120" y="109"/>
                      </a:lnTo>
                      <a:cubicBezTo>
                        <a:pt x="156" y="105"/>
                        <a:pt x="202" y="97"/>
                        <a:pt x="264" y="97"/>
                      </a:cubicBezTo>
                      <a:close/>
                      <a:moveTo>
                        <a:pt x="260" y="0"/>
                      </a:moveTo>
                      <a:cubicBezTo>
                        <a:pt x="163" y="0"/>
                        <a:pt x="74" y="9"/>
                        <a:pt x="1" y="20"/>
                      </a:cubicBezTo>
                      <a:lnTo>
                        <a:pt x="1" y="945"/>
                      </a:lnTo>
                      <a:cubicBezTo>
                        <a:pt x="63" y="952"/>
                        <a:pt x="136" y="956"/>
                        <a:pt x="222" y="956"/>
                      </a:cubicBezTo>
                      <a:cubicBezTo>
                        <a:pt x="404" y="956"/>
                        <a:pt x="550" y="909"/>
                        <a:pt x="636" y="821"/>
                      </a:cubicBezTo>
                      <a:cubicBezTo>
                        <a:pt x="724" y="736"/>
                        <a:pt x="770" y="608"/>
                        <a:pt x="770" y="457"/>
                      </a:cubicBezTo>
                      <a:cubicBezTo>
                        <a:pt x="770" y="302"/>
                        <a:pt x="724" y="194"/>
                        <a:pt x="639" y="120"/>
                      </a:cubicBezTo>
                      <a:cubicBezTo>
                        <a:pt x="558" y="43"/>
                        <a:pt x="434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37" name="Google Shape;1019;p75"/>
                <p:cNvSpPr/>
                <p:nvPr/>
              </p:nvSpPr>
              <p:spPr>
                <a:xfrm>
                  <a:off x="3520257" y="4370558"/>
                  <a:ext cx="190715" cy="1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9" h="4295" extrusionOk="0">
                      <a:moveTo>
                        <a:pt x="4747" y="334"/>
                      </a:moveTo>
                      <a:cubicBezTo>
                        <a:pt x="4953" y="334"/>
                        <a:pt x="5119" y="500"/>
                        <a:pt x="5119" y="705"/>
                      </a:cubicBezTo>
                      <a:lnTo>
                        <a:pt x="5119" y="3595"/>
                      </a:lnTo>
                      <a:cubicBezTo>
                        <a:pt x="5119" y="3800"/>
                        <a:pt x="4953" y="3966"/>
                        <a:pt x="4747" y="3966"/>
                      </a:cubicBezTo>
                      <a:lnTo>
                        <a:pt x="701" y="3966"/>
                      </a:lnTo>
                      <a:cubicBezTo>
                        <a:pt x="496" y="3966"/>
                        <a:pt x="330" y="3800"/>
                        <a:pt x="330" y="3595"/>
                      </a:cubicBezTo>
                      <a:lnTo>
                        <a:pt x="330" y="705"/>
                      </a:lnTo>
                      <a:cubicBezTo>
                        <a:pt x="330" y="500"/>
                        <a:pt x="496" y="334"/>
                        <a:pt x="701" y="334"/>
                      </a:cubicBezTo>
                      <a:close/>
                      <a:moveTo>
                        <a:pt x="701" y="0"/>
                      </a:moveTo>
                      <a:cubicBezTo>
                        <a:pt x="314" y="0"/>
                        <a:pt x="1" y="318"/>
                        <a:pt x="1" y="705"/>
                      </a:cubicBezTo>
                      <a:lnTo>
                        <a:pt x="1" y="3595"/>
                      </a:lnTo>
                      <a:cubicBezTo>
                        <a:pt x="1" y="3982"/>
                        <a:pt x="314" y="4295"/>
                        <a:pt x="701" y="4295"/>
                      </a:cubicBezTo>
                      <a:lnTo>
                        <a:pt x="4747" y="4295"/>
                      </a:lnTo>
                      <a:cubicBezTo>
                        <a:pt x="5135" y="4295"/>
                        <a:pt x="5448" y="3982"/>
                        <a:pt x="5448" y="3595"/>
                      </a:cubicBezTo>
                      <a:lnTo>
                        <a:pt x="5448" y="705"/>
                      </a:lnTo>
                      <a:cubicBezTo>
                        <a:pt x="5448" y="318"/>
                        <a:pt x="5135" y="0"/>
                        <a:pt x="474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38" name="Google Shape;1020;p75"/>
                <p:cNvSpPr/>
                <p:nvPr/>
              </p:nvSpPr>
              <p:spPr>
                <a:xfrm>
                  <a:off x="3623579" y="4446544"/>
                  <a:ext cx="59080" cy="4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" h="1304" extrusionOk="0">
                      <a:moveTo>
                        <a:pt x="179" y="0"/>
                      </a:moveTo>
                      <a:cubicBezTo>
                        <a:pt x="82" y="0"/>
                        <a:pt x="1" y="77"/>
                        <a:pt x="1" y="174"/>
                      </a:cubicBezTo>
                      <a:lnTo>
                        <a:pt x="1" y="1129"/>
                      </a:lnTo>
                      <a:cubicBezTo>
                        <a:pt x="1" y="1227"/>
                        <a:pt x="82" y="1304"/>
                        <a:pt x="179" y="1304"/>
                      </a:cubicBezTo>
                      <a:lnTo>
                        <a:pt x="1513" y="1304"/>
                      </a:lnTo>
                      <a:cubicBezTo>
                        <a:pt x="1610" y="1304"/>
                        <a:pt x="1688" y="1227"/>
                        <a:pt x="1688" y="1129"/>
                      </a:cubicBezTo>
                      <a:lnTo>
                        <a:pt x="1688" y="174"/>
                      </a:lnTo>
                      <a:cubicBezTo>
                        <a:pt x="1688" y="77"/>
                        <a:pt x="1610" y="0"/>
                        <a:pt x="15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39" name="Google Shape;1021;p75"/>
                <p:cNvSpPr/>
                <p:nvPr/>
              </p:nvSpPr>
              <p:spPr>
                <a:xfrm>
                  <a:off x="4156710" y="4370558"/>
                  <a:ext cx="190680" cy="1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8" h="4295" extrusionOk="0">
                      <a:moveTo>
                        <a:pt x="700" y="0"/>
                      </a:moveTo>
                      <a:cubicBezTo>
                        <a:pt x="314" y="0"/>
                        <a:pt x="0" y="318"/>
                        <a:pt x="0" y="705"/>
                      </a:cubicBezTo>
                      <a:lnTo>
                        <a:pt x="329" y="705"/>
                      </a:lnTo>
                      <a:cubicBezTo>
                        <a:pt x="329" y="500"/>
                        <a:pt x="496" y="334"/>
                        <a:pt x="700" y="334"/>
                      </a:cubicBezTo>
                      <a:lnTo>
                        <a:pt x="4748" y="334"/>
                      </a:lnTo>
                      <a:cubicBezTo>
                        <a:pt x="4953" y="334"/>
                        <a:pt x="5119" y="500"/>
                        <a:pt x="5119" y="705"/>
                      </a:cubicBezTo>
                      <a:lnTo>
                        <a:pt x="5119" y="3595"/>
                      </a:lnTo>
                      <a:cubicBezTo>
                        <a:pt x="5119" y="3800"/>
                        <a:pt x="4953" y="3966"/>
                        <a:pt x="4748" y="3966"/>
                      </a:cubicBezTo>
                      <a:lnTo>
                        <a:pt x="3769" y="3966"/>
                      </a:lnTo>
                      <a:lnTo>
                        <a:pt x="3769" y="4295"/>
                      </a:lnTo>
                      <a:lnTo>
                        <a:pt x="4748" y="4295"/>
                      </a:lnTo>
                      <a:cubicBezTo>
                        <a:pt x="5134" y="4295"/>
                        <a:pt x="5448" y="3982"/>
                        <a:pt x="5448" y="3595"/>
                      </a:cubicBezTo>
                      <a:lnTo>
                        <a:pt x="5448" y="705"/>
                      </a:lnTo>
                      <a:cubicBezTo>
                        <a:pt x="5448" y="318"/>
                        <a:pt x="5134" y="0"/>
                        <a:pt x="47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40" name="Google Shape;1022;p75"/>
                <p:cNvSpPr/>
                <p:nvPr/>
              </p:nvSpPr>
              <p:spPr>
                <a:xfrm>
                  <a:off x="4155765" y="4407239"/>
                  <a:ext cx="111755" cy="111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3" h="3193" extrusionOk="0">
                      <a:moveTo>
                        <a:pt x="0" y="1"/>
                      </a:moveTo>
                      <a:lnTo>
                        <a:pt x="0" y="477"/>
                      </a:lnTo>
                      <a:cubicBezTo>
                        <a:pt x="1498" y="477"/>
                        <a:pt x="2716" y="1695"/>
                        <a:pt x="2716" y="3193"/>
                      </a:cubicBezTo>
                      <a:lnTo>
                        <a:pt x="3192" y="3193"/>
                      </a:lnTo>
                      <a:cubicBezTo>
                        <a:pt x="3192" y="1433"/>
                        <a:pt x="176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41" name="Google Shape;1023;p75"/>
                <p:cNvSpPr/>
                <p:nvPr/>
              </p:nvSpPr>
              <p:spPr>
                <a:xfrm>
                  <a:off x="4155765" y="4445179"/>
                  <a:ext cx="73815" cy="73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9" h="2109" extrusionOk="0">
                      <a:moveTo>
                        <a:pt x="0" y="0"/>
                      </a:moveTo>
                      <a:lnTo>
                        <a:pt x="0" y="477"/>
                      </a:lnTo>
                      <a:cubicBezTo>
                        <a:pt x="902" y="477"/>
                        <a:pt x="1632" y="1207"/>
                        <a:pt x="1632" y="2109"/>
                      </a:cubicBezTo>
                      <a:lnTo>
                        <a:pt x="2109" y="2109"/>
                      </a:lnTo>
                      <a:cubicBezTo>
                        <a:pt x="2109" y="945"/>
                        <a:pt x="1164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42" name="Google Shape;1024;p75"/>
                <p:cNvSpPr/>
                <p:nvPr/>
              </p:nvSpPr>
              <p:spPr>
                <a:xfrm>
                  <a:off x="4155765" y="4487145"/>
                  <a:ext cx="31850" cy="3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" h="910" extrusionOk="0">
                      <a:moveTo>
                        <a:pt x="0" y="1"/>
                      </a:moveTo>
                      <a:lnTo>
                        <a:pt x="0" y="910"/>
                      </a:lnTo>
                      <a:lnTo>
                        <a:pt x="909" y="910"/>
                      </a:lnTo>
                      <a:cubicBezTo>
                        <a:pt x="909" y="407"/>
                        <a:pt x="503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43" name="Google Shape;1025;p75"/>
                <p:cNvSpPr/>
                <p:nvPr/>
              </p:nvSpPr>
              <p:spPr>
                <a:xfrm>
                  <a:off x="4471542" y="4367723"/>
                  <a:ext cx="68530" cy="68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" h="1958" extrusionOk="0">
                      <a:moveTo>
                        <a:pt x="248" y="1"/>
                      </a:moveTo>
                      <a:cubicBezTo>
                        <a:pt x="113" y="1"/>
                        <a:pt x="1" y="113"/>
                        <a:pt x="1" y="248"/>
                      </a:cubicBezTo>
                      <a:lnTo>
                        <a:pt x="1" y="1710"/>
                      </a:lnTo>
                      <a:cubicBezTo>
                        <a:pt x="1" y="1849"/>
                        <a:pt x="113" y="1958"/>
                        <a:pt x="248" y="1958"/>
                      </a:cubicBezTo>
                      <a:cubicBezTo>
                        <a:pt x="383" y="1958"/>
                        <a:pt x="495" y="1849"/>
                        <a:pt x="495" y="1710"/>
                      </a:cubicBezTo>
                      <a:lnTo>
                        <a:pt x="495" y="496"/>
                      </a:lnTo>
                      <a:lnTo>
                        <a:pt x="1710" y="496"/>
                      </a:lnTo>
                      <a:cubicBezTo>
                        <a:pt x="1845" y="496"/>
                        <a:pt x="1958" y="383"/>
                        <a:pt x="1958" y="248"/>
                      </a:cubicBezTo>
                      <a:cubicBezTo>
                        <a:pt x="1958" y="113"/>
                        <a:pt x="1845" y="1"/>
                        <a:pt x="171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44" name="Google Shape;1026;p75"/>
                <p:cNvSpPr/>
                <p:nvPr/>
              </p:nvSpPr>
              <p:spPr>
                <a:xfrm>
                  <a:off x="4553164" y="4367723"/>
                  <a:ext cx="68705" cy="68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3" h="1958" extrusionOk="0">
                      <a:moveTo>
                        <a:pt x="249" y="1"/>
                      </a:moveTo>
                      <a:cubicBezTo>
                        <a:pt x="113" y="1"/>
                        <a:pt x="1" y="113"/>
                        <a:pt x="1" y="248"/>
                      </a:cubicBezTo>
                      <a:cubicBezTo>
                        <a:pt x="1" y="383"/>
                        <a:pt x="113" y="496"/>
                        <a:pt x="249" y="496"/>
                      </a:cubicBezTo>
                      <a:lnTo>
                        <a:pt x="1467" y="496"/>
                      </a:lnTo>
                      <a:lnTo>
                        <a:pt x="1467" y="1710"/>
                      </a:lnTo>
                      <a:cubicBezTo>
                        <a:pt x="1467" y="1849"/>
                        <a:pt x="1576" y="1958"/>
                        <a:pt x="1715" y="1958"/>
                      </a:cubicBezTo>
                      <a:cubicBezTo>
                        <a:pt x="1851" y="1958"/>
                        <a:pt x="1963" y="1849"/>
                        <a:pt x="1963" y="1710"/>
                      </a:cubicBezTo>
                      <a:lnTo>
                        <a:pt x="1963" y="248"/>
                      </a:lnTo>
                      <a:cubicBezTo>
                        <a:pt x="1963" y="113"/>
                        <a:pt x="1851" y="1"/>
                        <a:pt x="17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45" name="Google Shape;1027;p75"/>
                <p:cNvSpPr/>
                <p:nvPr/>
              </p:nvSpPr>
              <p:spPr>
                <a:xfrm>
                  <a:off x="4553164" y="4455190"/>
                  <a:ext cx="68705" cy="68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3" h="1959" extrusionOk="0">
                      <a:moveTo>
                        <a:pt x="1715" y="0"/>
                      </a:moveTo>
                      <a:cubicBezTo>
                        <a:pt x="1576" y="0"/>
                        <a:pt x="1467" y="113"/>
                        <a:pt x="1467" y="248"/>
                      </a:cubicBezTo>
                      <a:lnTo>
                        <a:pt x="1467" y="1463"/>
                      </a:lnTo>
                      <a:lnTo>
                        <a:pt x="249" y="1463"/>
                      </a:lnTo>
                      <a:cubicBezTo>
                        <a:pt x="113" y="1463"/>
                        <a:pt x="1" y="1575"/>
                        <a:pt x="1" y="1711"/>
                      </a:cubicBezTo>
                      <a:cubicBezTo>
                        <a:pt x="1" y="1850"/>
                        <a:pt x="113" y="1959"/>
                        <a:pt x="249" y="1959"/>
                      </a:cubicBezTo>
                      <a:lnTo>
                        <a:pt x="1715" y="1959"/>
                      </a:lnTo>
                      <a:cubicBezTo>
                        <a:pt x="1851" y="1959"/>
                        <a:pt x="1963" y="1850"/>
                        <a:pt x="1963" y="1711"/>
                      </a:cubicBezTo>
                      <a:lnTo>
                        <a:pt x="1963" y="248"/>
                      </a:lnTo>
                      <a:cubicBezTo>
                        <a:pt x="1963" y="113"/>
                        <a:pt x="1851" y="0"/>
                        <a:pt x="171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746" name="Google Shape;1028;p75"/>
                <p:cNvSpPr/>
                <p:nvPr/>
              </p:nvSpPr>
              <p:spPr>
                <a:xfrm>
                  <a:off x="4471542" y="4455190"/>
                  <a:ext cx="68530" cy="68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" h="1959" extrusionOk="0">
                      <a:moveTo>
                        <a:pt x="248" y="0"/>
                      </a:moveTo>
                      <a:cubicBezTo>
                        <a:pt x="113" y="0"/>
                        <a:pt x="1" y="113"/>
                        <a:pt x="1" y="248"/>
                      </a:cubicBezTo>
                      <a:lnTo>
                        <a:pt x="1" y="1711"/>
                      </a:lnTo>
                      <a:cubicBezTo>
                        <a:pt x="1" y="1850"/>
                        <a:pt x="113" y="1959"/>
                        <a:pt x="248" y="1959"/>
                      </a:cubicBezTo>
                      <a:lnTo>
                        <a:pt x="1710" y="1959"/>
                      </a:lnTo>
                      <a:cubicBezTo>
                        <a:pt x="1845" y="1959"/>
                        <a:pt x="1958" y="1850"/>
                        <a:pt x="1958" y="1711"/>
                      </a:cubicBezTo>
                      <a:cubicBezTo>
                        <a:pt x="1958" y="1575"/>
                        <a:pt x="1845" y="1463"/>
                        <a:pt x="1710" y="1463"/>
                      </a:cubicBezTo>
                      <a:lnTo>
                        <a:pt x="495" y="1463"/>
                      </a:lnTo>
                      <a:lnTo>
                        <a:pt x="495" y="248"/>
                      </a:lnTo>
                      <a:cubicBezTo>
                        <a:pt x="495" y="113"/>
                        <a:pt x="383" y="0"/>
                        <a:pt x="2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2" name="Google Shape;1030;p75"/>
          <p:cNvGrpSpPr/>
          <p:nvPr/>
        </p:nvGrpSpPr>
        <p:grpSpPr>
          <a:xfrm>
            <a:off x="6210950" y="2373813"/>
            <a:ext cx="646112" cy="646129"/>
            <a:chOff x="2389708" y="2922863"/>
            <a:chExt cx="300378" cy="300385"/>
          </a:xfrm>
        </p:grpSpPr>
        <p:sp>
          <p:nvSpPr>
            <p:cNvPr id="1048747" name="Google Shape;1031;p75"/>
            <p:cNvSpPr/>
            <p:nvPr/>
          </p:nvSpPr>
          <p:spPr>
            <a:xfrm>
              <a:off x="2389708" y="2922863"/>
              <a:ext cx="300378" cy="300385"/>
            </a:xfrm>
            <a:custGeom>
              <a:avLst/>
              <a:gdLst/>
              <a:ahLst/>
              <a:cxnLst/>
              <a:rect l="l" t="t" r="r" b="b"/>
              <a:pathLst>
                <a:path w="39680" h="39681" extrusionOk="0">
                  <a:moveTo>
                    <a:pt x="19840" y="1"/>
                  </a:moveTo>
                  <a:cubicBezTo>
                    <a:pt x="8884" y="1"/>
                    <a:pt x="1" y="8884"/>
                    <a:pt x="1" y="19840"/>
                  </a:cubicBezTo>
                  <a:cubicBezTo>
                    <a:pt x="1" y="30797"/>
                    <a:pt x="8884" y="39680"/>
                    <a:pt x="19840" y="39680"/>
                  </a:cubicBezTo>
                  <a:cubicBezTo>
                    <a:pt x="30797" y="39680"/>
                    <a:pt x="39680" y="30797"/>
                    <a:pt x="39680" y="19840"/>
                  </a:cubicBezTo>
                  <a:cubicBezTo>
                    <a:pt x="39680" y="8884"/>
                    <a:pt x="30797" y="1"/>
                    <a:pt x="19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48" name="Google Shape;1032;p75"/>
            <p:cNvSpPr/>
            <p:nvPr/>
          </p:nvSpPr>
          <p:spPr>
            <a:xfrm>
              <a:off x="2488850" y="3005373"/>
              <a:ext cx="135374" cy="135374"/>
            </a:xfrm>
            <a:custGeom>
              <a:avLst/>
              <a:gdLst/>
              <a:ahLst/>
              <a:cxnLst/>
              <a:rect l="l" t="t" r="r" b="b"/>
              <a:pathLst>
                <a:path w="17883" h="17883" extrusionOk="0">
                  <a:moveTo>
                    <a:pt x="0" y="1"/>
                  </a:moveTo>
                  <a:lnTo>
                    <a:pt x="0" y="17882"/>
                  </a:lnTo>
                  <a:lnTo>
                    <a:pt x="17883" y="89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749" name="Google Shape;318;p45"/>
          <p:cNvSpPr txBox="1"/>
          <p:nvPr/>
        </p:nvSpPr>
        <p:spPr>
          <a:xfrm flipH="1">
            <a:off x="127590" y="307045"/>
            <a:ext cx="172247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4800" b="1" dirty="0">
                <a:solidFill>
                  <a:schemeClr val="tx1"/>
                </a:solidFill>
                <a:latin typeface="Stint Ultra Expanded" panose="020B0604020202020204" charset="0"/>
              </a:rPr>
              <a:t>04/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Google Shape;985;p75"/>
          <p:cNvSpPr txBox="1"/>
          <p:nvPr/>
        </p:nvSpPr>
        <p:spPr>
          <a:xfrm>
            <a:off x="1350335" y="573911"/>
            <a:ext cx="6932427" cy="13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6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indent="0"/>
            <a:r>
              <a:rPr lang="en-US" sz="3200" b="1" dirty="0">
                <a:solidFill>
                  <a:schemeClr val="accent1"/>
                </a:solidFill>
                <a:latin typeface="Stint Ultra Expanded" panose="020B0604020202020204" charset="0"/>
              </a:rPr>
              <a:t>Conclusion &amp; perspectives</a:t>
            </a:r>
          </a:p>
        </p:txBody>
      </p:sp>
      <p:sp>
        <p:nvSpPr>
          <p:cNvPr id="1048759" name="Google Shape;985;p75"/>
          <p:cNvSpPr txBox="1"/>
          <p:nvPr/>
        </p:nvSpPr>
        <p:spPr>
          <a:xfrm>
            <a:off x="1219730" y="1774246"/>
            <a:ext cx="4617544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 dirty="0">
              <a:solidFill>
                <a:schemeClr val="accent1"/>
              </a:solidFill>
              <a:latin typeface="Stint Ultra Expanded" panose="020B0604020202020204" charset="0"/>
            </a:endParaRPr>
          </a:p>
          <a:p>
            <a:r>
              <a:rPr lang="fr-FR" b="1" dirty="0">
                <a:solidFill>
                  <a:schemeClr val="accent1"/>
                </a:solidFill>
                <a:latin typeface="Stint Ultra Expanded" panose="020B0604020202020204" charset="0"/>
              </a:rPr>
              <a:t>objectifs atteints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  <a:latin typeface="Stint Ultra Expanded" panose="020B0604020202020204" charset="0"/>
              </a:rPr>
              <a:t>Optimisation des performances réseau.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  <a:latin typeface="Stint Ultra Expanded" panose="020B0604020202020204" charset="0"/>
              </a:rPr>
              <a:t>Mise en place d’une infrastructure sécurisée.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  <a:latin typeface="Stint Ultra Expanded" panose="020B0604020202020204" charset="0"/>
              </a:rPr>
              <a:t>Supervision efficace des services critiques.</a:t>
            </a:r>
            <a:endParaRPr lang="en-US" dirty="0">
              <a:solidFill>
                <a:schemeClr val="accent1"/>
              </a:solidFill>
              <a:latin typeface="Stint Ultra Expanded" panose="020B0604020202020204" charset="0"/>
            </a:endParaRPr>
          </a:p>
        </p:txBody>
      </p:sp>
      <p:sp>
        <p:nvSpPr>
          <p:cNvPr id="1048760" name="Google Shape;985;p75"/>
          <p:cNvSpPr txBox="1"/>
          <p:nvPr/>
        </p:nvSpPr>
        <p:spPr>
          <a:xfrm>
            <a:off x="1219730" y="3410517"/>
            <a:ext cx="4617544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b="1" dirty="0">
                <a:solidFill>
                  <a:schemeClr val="accent1"/>
                </a:solidFill>
                <a:latin typeface="Stint Ultra Expanded" panose="020B0604020202020204" charset="0"/>
              </a:rPr>
              <a:t>Perspectives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  <a:latin typeface="Stint Ultra Expanded" panose="020B0604020202020204" charset="0"/>
              </a:rPr>
              <a:t>Amélioration continue via de nouvelles technologies.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accent1"/>
                </a:solidFill>
                <a:latin typeface="Stint Ultra Expanded" panose="020B0604020202020204" charset="0"/>
              </a:rPr>
              <a:t>Scalabilité</a:t>
            </a:r>
            <a:r>
              <a:rPr lang="fr-FR" dirty="0">
                <a:solidFill>
                  <a:schemeClr val="accent1"/>
                </a:solidFill>
                <a:latin typeface="Stint Ultra Expanded" panose="020B0604020202020204" charset="0"/>
              </a:rPr>
              <a:t> pour répondre aux besoins futurs.</a:t>
            </a:r>
          </a:p>
          <a:p>
            <a:endParaRPr lang="fr-FR" dirty="0">
              <a:solidFill>
                <a:schemeClr val="accent1"/>
              </a:solidFill>
              <a:latin typeface="Stint Ultra Expanded" panose="020B0604020202020204" charset="0"/>
            </a:endParaRPr>
          </a:p>
        </p:txBody>
      </p:sp>
      <p:sp>
        <p:nvSpPr>
          <p:cNvPr id="1048761" name="Google Shape;318;p45"/>
          <p:cNvSpPr txBox="1"/>
          <p:nvPr/>
        </p:nvSpPr>
        <p:spPr>
          <a:xfrm flipH="1">
            <a:off x="1350335" y="241740"/>
            <a:ext cx="172247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4800" b="1" dirty="0">
                <a:solidFill>
                  <a:schemeClr val="accent1"/>
                </a:solidFill>
                <a:latin typeface="Stint Ultra Expanded" panose="020B0604020202020204" charset="0"/>
                <a:cs typeface="Arial" panose="020B0604020202020204" pitchFamily="34" charset="0"/>
              </a:rPr>
              <a:t>06/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Google Shape;273;p42"/>
          <p:cNvSpPr txBox="1">
            <a:spLocks noGrp="1"/>
          </p:cNvSpPr>
          <p:nvPr>
            <p:ph type="title" idx="18"/>
          </p:nvPr>
        </p:nvSpPr>
        <p:spPr>
          <a:xfrm>
            <a:off x="6276900" y="3329550"/>
            <a:ext cx="214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/>
              <a:t>Conclusion et Perspectives</a:t>
            </a:r>
            <a:endParaRPr dirty="0"/>
          </a:p>
        </p:txBody>
      </p:sp>
      <p:sp>
        <p:nvSpPr>
          <p:cNvPr id="1048611" name="Google Shape;274;p42"/>
          <p:cNvSpPr txBox="1">
            <a:spLocks noGrp="1"/>
          </p:cNvSpPr>
          <p:nvPr>
            <p:ph type="title"/>
          </p:nvPr>
        </p:nvSpPr>
        <p:spPr>
          <a:xfrm>
            <a:off x="720000" y="1673275"/>
            <a:ext cx="214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Introduction Générale</a:t>
            </a:r>
          </a:p>
        </p:txBody>
      </p:sp>
      <p:sp>
        <p:nvSpPr>
          <p:cNvPr id="1048612" name="Google Shape;275;p42"/>
          <p:cNvSpPr txBox="1">
            <a:spLocks noGrp="1"/>
          </p:cNvSpPr>
          <p:nvPr>
            <p:ph type="title" idx="9"/>
          </p:nvPr>
        </p:nvSpPr>
        <p:spPr>
          <a:xfrm>
            <a:off x="720000" y="3329550"/>
            <a:ext cx="256546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/>
              <a:t>Mise en Place et Configuration du Réseau</a:t>
            </a:r>
            <a:endParaRPr dirty="0"/>
          </a:p>
        </p:txBody>
      </p:sp>
      <p:sp>
        <p:nvSpPr>
          <p:cNvPr id="1048613" name="Google Shape;277;p42"/>
          <p:cNvSpPr txBox="1">
            <a:spLocks noGrp="1"/>
          </p:cNvSpPr>
          <p:nvPr>
            <p:ph type="title" idx="15"/>
          </p:nvPr>
        </p:nvSpPr>
        <p:spPr>
          <a:xfrm>
            <a:off x="3498449" y="3329550"/>
            <a:ext cx="238135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/>
              <a:t>Démonstration</a:t>
            </a:r>
            <a:endParaRPr dirty="0"/>
          </a:p>
        </p:txBody>
      </p:sp>
      <p:sp>
        <p:nvSpPr>
          <p:cNvPr id="1048614" name="Google Shape;279;p42"/>
          <p:cNvSpPr txBox="1">
            <a:spLocks noGrp="1"/>
          </p:cNvSpPr>
          <p:nvPr>
            <p:ph type="title" idx="2"/>
          </p:nvPr>
        </p:nvSpPr>
        <p:spPr>
          <a:xfrm>
            <a:off x="720000" y="1217400"/>
            <a:ext cx="1028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01/</a:t>
            </a:r>
            <a:endParaRPr dirty="0"/>
          </a:p>
        </p:txBody>
      </p:sp>
      <p:sp>
        <p:nvSpPr>
          <p:cNvPr id="1048615" name="Google Shape;281;p42"/>
          <p:cNvSpPr txBox="1">
            <a:spLocks noGrp="1"/>
          </p:cNvSpPr>
          <p:nvPr>
            <p:ph type="title" idx="3"/>
          </p:nvPr>
        </p:nvSpPr>
        <p:spPr>
          <a:xfrm>
            <a:off x="3498449" y="1673275"/>
            <a:ext cx="2243131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/>
              <a:t>Présentation de l’Entreprise</a:t>
            </a:r>
            <a:endParaRPr dirty="0"/>
          </a:p>
        </p:txBody>
      </p:sp>
      <p:sp>
        <p:nvSpPr>
          <p:cNvPr id="1048616" name="Google Shape;283;p42"/>
          <p:cNvSpPr txBox="1">
            <a:spLocks noGrp="1"/>
          </p:cNvSpPr>
          <p:nvPr>
            <p:ph type="title" idx="6"/>
          </p:nvPr>
        </p:nvSpPr>
        <p:spPr>
          <a:xfrm>
            <a:off x="6276899" y="1673275"/>
            <a:ext cx="246306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/>
              <a:t>Technologies et Outils Utilisés</a:t>
            </a:r>
            <a:endParaRPr dirty="0"/>
          </a:p>
        </p:txBody>
      </p:sp>
      <p:sp>
        <p:nvSpPr>
          <p:cNvPr id="1048617" name="Google Shape;284;p42"/>
          <p:cNvSpPr txBox="1">
            <a:spLocks noGrp="1"/>
          </p:cNvSpPr>
          <p:nvPr>
            <p:ph type="title" idx="4"/>
          </p:nvPr>
        </p:nvSpPr>
        <p:spPr>
          <a:xfrm>
            <a:off x="3498450" y="1217400"/>
            <a:ext cx="1028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02/</a:t>
            </a:r>
            <a:endParaRPr dirty="0"/>
          </a:p>
        </p:txBody>
      </p:sp>
      <p:sp>
        <p:nvSpPr>
          <p:cNvPr id="1048618" name="Google Shape;285;p42"/>
          <p:cNvSpPr txBox="1">
            <a:spLocks noGrp="1"/>
          </p:cNvSpPr>
          <p:nvPr>
            <p:ph type="title" idx="7"/>
          </p:nvPr>
        </p:nvSpPr>
        <p:spPr>
          <a:xfrm>
            <a:off x="6276900" y="1217400"/>
            <a:ext cx="1028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03/</a:t>
            </a:r>
          </a:p>
        </p:txBody>
      </p:sp>
      <p:sp>
        <p:nvSpPr>
          <p:cNvPr id="1048619" name="Google Shape;287;p42"/>
          <p:cNvSpPr txBox="1">
            <a:spLocks noGrp="1"/>
          </p:cNvSpPr>
          <p:nvPr>
            <p:ph type="title" idx="13"/>
          </p:nvPr>
        </p:nvSpPr>
        <p:spPr>
          <a:xfrm>
            <a:off x="720000" y="2873900"/>
            <a:ext cx="1028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04/</a:t>
            </a:r>
          </a:p>
        </p:txBody>
      </p:sp>
      <p:sp>
        <p:nvSpPr>
          <p:cNvPr id="1048620" name="Google Shape;288;p42"/>
          <p:cNvSpPr txBox="1">
            <a:spLocks noGrp="1"/>
          </p:cNvSpPr>
          <p:nvPr>
            <p:ph type="title" idx="16"/>
          </p:nvPr>
        </p:nvSpPr>
        <p:spPr>
          <a:xfrm>
            <a:off x="3498450" y="2873900"/>
            <a:ext cx="1028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05/</a:t>
            </a:r>
          </a:p>
        </p:txBody>
      </p:sp>
      <p:sp>
        <p:nvSpPr>
          <p:cNvPr id="1048621" name="Google Shape;289;p42"/>
          <p:cNvSpPr txBox="1">
            <a:spLocks noGrp="1"/>
          </p:cNvSpPr>
          <p:nvPr>
            <p:ph type="title" idx="19"/>
          </p:nvPr>
        </p:nvSpPr>
        <p:spPr>
          <a:xfrm>
            <a:off x="6276900" y="2873900"/>
            <a:ext cx="1028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06/</a:t>
            </a:r>
          </a:p>
        </p:txBody>
      </p:sp>
      <p:sp>
        <p:nvSpPr>
          <p:cNvPr id="1048622" name="Google Shape;291;p42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</a:t>
            </a:r>
            <a:endParaRPr dirty="0"/>
          </a:p>
        </p:txBody>
      </p:sp>
      <p:sp>
        <p:nvSpPr>
          <p:cNvPr id="1048623" name="Google Shape;292;p42"/>
          <p:cNvSpPr txBox="1"/>
          <p:nvPr/>
        </p:nvSpPr>
        <p:spPr>
          <a:xfrm>
            <a:off x="6579950" y="4691150"/>
            <a:ext cx="23055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rPr>
              <a:t>Plan</a:t>
            </a:r>
            <a:endParaRPr sz="1800" b="1" dirty="0">
              <a:solidFill>
                <a:schemeClr val="dk2"/>
              </a:solidFill>
              <a:latin typeface="Stint Ultra Expanded"/>
              <a:ea typeface="Stint Ultra Expanded"/>
              <a:cs typeface="Stint Ultra Expanded"/>
              <a:sym typeface="Stint Ultra Expand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Google Shape;842;p66"/>
          <p:cNvSpPr txBox="1"/>
          <p:nvPr/>
        </p:nvSpPr>
        <p:spPr>
          <a:xfrm rot="-5400000">
            <a:off x="8136675" y="3209600"/>
            <a:ext cx="13365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B6B6B6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rPr>
              <a:t>PFE</a:t>
            </a:r>
            <a:endParaRPr sz="1800" b="1" dirty="0">
              <a:solidFill>
                <a:srgbClr val="B6B6B6"/>
              </a:solidFill>
              <a:latin typeface="Stint Ultra Expanded"/>
              <a:ea typeface="Stint Ultra Expanded"/>
              <a:cs typeface="Stint Ultra Expanded"/>
              <a:sym typeface="Stint Ultra Expanded"/>
            </a:endParaRPr>
          </a:p>
        </p:txBody>
      </p:sp>
      <p:sp>
        <p:nvSpPr>
          <p:cNvPr id="1048629" name="Google Shape;844;p66"/>
          <p:cNvSpPr/>
          <p:nvPr/>
        </p:nvSpPr>
        <p:spPr>
          <a:xfrm>
            <a:off x="978196" y="2116462"/>
            <a:ext cx="1733106" cy="567600"/>
          </a:xfrm>
          <a:prstGeom prst="roundRect">
            <a:avLst>
              <a:gd name="adj" fmla="val 22233"/>
            </a:avLst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b="1" dirty="0">
                <a:latin typeface="Stint Ultra Expanded" panose="020B0604020202020204" charset="0"/>
              </a:rPr>
              <a:t>Présentation du sujet </a:t>
            </a:r>
            <a:endParaRPr sz="1900" b="1" dirty="0">
              <a:solidFill>
                <a:schemeClr val="dk1"/>
              </a:solidFill>
              <a:latin typeface="Stint Ultra Expanded" panose="020B0604020202020204" charset="0"/>
              <a:ea typeface="Stint Ultra Expanded"/>
              <a:cs typeface="Stint Ultra Expanded"/>
              <a:sym typeface="Stint Ultra Expanded"/>
            </a:endParaRPr>
          </a:p>
        </p:txBody>
      </p:sp>
      <p:sp>
        <p:nvSpPr>
          <p:cNvPr id="1048630" name="Google Shape;845;p66"/>
          <p:cNvSpPr/>
          <p:nvPr/>
        </p:nvSpPr>
        <p:spPr>
          <a:xfrm>
            <a:off x="6439899" y="2116203"/>
            <a:ext cx="1538100" cy="567600"/>
          </a:xfrm>
          <a:prstGeom prst="roundRect">
            <a:avLst>
              <a:gd name="adj" fmla="val 22233"/>
            </a:avLst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fr-FR" b="1" dirty="0">
                <a:latin typeface="Stint Ultra Expanded" panose="020B0604020202020204" charset="0"/>
              </a:rPr>
              <a:t>Objectifs</a:t>
            </a:r>
            <a:endParaRPr sz="1900" b="1" dirty="0">
              <a:solidFill>
                <a:schemeClr val="dk1"/>
              </a:solidFill>
              <a:latin typeface="Stint Ultra Expanded" panose="020B0604020202020204" charset="0"/>
              <a:ea typeface="Stint Ultra Expanded"/>
              <a:cs typeface="Stint Ultra Expanded"/>
              <a:sym typeface="Stint Ultra Expanded"/>
            </a:endParaRPr>
          </a:p>
        </p:txBody>
      </p:sp>
      <p:sp>
        <p:nvSpPr>
          <p:cNvPr id="1048631" name="Google Shape;848;p66"/>
          <p:cNvSpPr/>
          <p:nvPr/>
        </p:nvSpPr>
        <p:spPr>
          <a:xfrm>
            <a:off x="3615070" y="2116203"/>
            <a:ext cx="1818167" cy="567600"/>
          </a:xfrm>
          <a:prstGeom prst="roundRect">
            <a:avLst>
              <a:gd name="adj" fmla="val 22233"/>
            </a:avLst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b="1" dirty="0">
                <a:solidFill>
                  <a:schemeClr val="tx1"/>
                </a:solidFill>
                <a:latin typeface="Stint Ultra Expanded" panose="020B0604020202020204" charset="0"/>
              </a:rPr>
              <a:t>Contexte et problématique</a:t>
            </a:r>
            <a:r>
              <a:rPr lang="fr-FR" dirty="0">
                <a:solidFill>
                  <a:schemeClr val="tx1"/>
                </a:solidFill>
                <a:latin typeface="Stint Ultra Expanded" panose="020B0604020202020204" charset="0"/>
              </a:rPr>
              <a:t> </a:t>
            </a:r>
            <a:endParaRPr b="1" dirty="0">
              <a:solidFill>
                <a:schemeClr val="dk1"/>
              </a:solidFill>
              <a:latin typeface="Stint Ultra Expanded" panose="020B0604020202020204" charset="0"/>
              <a:ea typeface="Stint Ultra Expanded"/>
              <a:cs typeface="Stint Ultra Expanded"/>
              <a:sym typeface="Stint Ultra Expanded"/>
            </a:endParaRPr>
          </a:p>
        </p:txBody>
      </p:sp>
      <p:sp>
        <p:nvSpPr>
          <p:cNvPr id="1048632" name="Rectangle 2"/>
          <p:cNvSpPr>
            <a:spLocks noChangeArrowheads="1"/>
          </p:cNvSpPr>
          <p:nvPr/>
        </p:nvSpPr>
        <p:spPr bwMode="auto">
          <a:xfrm>
            <a:off x="152400" y="-26670"/>
            <a:ext cx="233680" cy="358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8633" name="Rectangle 57"/>
          <p:cNvSpPr/>
          <p:nvPr/>
        </p:nvSpPr>
        <p:spPr>
          <a:xfrm>
            <a:off x="978196" y="566997"/>
            <a:ext cx="1122680" cy="8153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4800" dirty="0">
                <a:latin typeface="Stint Ultra Expanded" panose="020B0604020202020204" charset="0"/>
              </a:rPr>
              <a:t>01/</a:t>
            </a:r>
          </a:p>
        </p:txBody>
      </p:sp>
      <p:cxnSp>
        <p:nvCxnSpPr>
          <p:cNvPr id="3145728" name="Google Shape;854;p66"/>
          <p:cNvCxnSpPr>
            <a:cxnSpLocks/>
            <a:stCxn id="1048631" idx="3"/>
            <a:endCxn id="1048630" idx="1"/>
          </p:cNvCxnSpPr>
          <p:nvPr/>
        </p:nvCxnSpPr>
        <p:spPr>
          <a:xfrm>
            <a:off x="5433237" y="2400003"/>
            <a:ext cx="10066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5729" name="Google Shape;854;p66"/>
          <p:cNvCxnSpPr>
            <a:cxnSpLocks/>
            <a:stCxn id="1048631" idx="1"/>
            <a:endCxn id="1048629" idx="3"/>
          </p:cNvCxnSpPr>
          <p:nvPr/>
        </p:nvCxnSpPr>
        <p:spPr>
          <a:xfrm flipH="1">
            <a:off x="2711302" y="2400003"/>
            <a:ext cx="903768" cy="25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634" name="Google Shape;274;p42"/>
          <p:cNvSpPr txBox="1">
            <a:spLocks noGrp="1"/>
          </p:cNvSpPr>
          <p:nvPr>
            <p:ph type="title"/>
          </p:nvPr>
        </p:nvSpPr>
        <p:spPr>
          <a:xfrm>
            <a:off x="2168648" y="718646"/>
            <a:ext cx="514655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3600" dirty="0"/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Google Shape;298;p43"/>
          <p:cNvSpPr txBox="1">
            <a:spLocks noGrp="1"/>
          </p:cNvSpPr>
          <p:nvPr>
            <p:ph type="title"/>
          </p:nvPr>
        </p:nvSpPr>
        <p:spPr>
          <a:xfrm>
            <a:off x="2944960" y="1983726"/>
            <a:ext cx="5284640" cy="1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3600" dirty="0"/>
              <a:t>Présentation de l'Entreprise </a:t>
            </a:r>
            <a:r>
              <a:rPr lang="fr-FR" sz="3600" dirty="0" err="1"/>
              <a:t>Mauritel</a:t>
            </a:r>
            <a:endParaRPr lang="fr-FR" sz="3600" dirty="0"/>
          </a:p>
        </p:txBody>
      </p:sp>
      <p:sp>
        <p:nvSpPr>
          <p:cNvPr id="1048640" name="Google Shape;284;p42"/>
          <p:cNvSpPr txBox="1"/>
          <p:nvPr/>
        </p:nvSpPr>
        <p:spPr>
          <a:xfrm>
            <a:off x="2944960" y="1395094"/>
            <a:ext cx="1583533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b="1" dirty="0">
                <a:latin typeface="Stint Ultra Expanded" panose="020B0604020202020204" charset="0"/>
              </a:rPr>
              <a:t>02/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Google Shape;297;p43"/>
          <p:cNvSpPr/>
          <p:nvPr/>
        </p:nvSpPr>
        <p:spPr>
          <a:xfrm rot="5400000" flipH="1">
            <a:off x="764982" y="86682"/>
            <a:ext cx="4448423" cy="4970164"/>
          </a:xfrm>
          <a:custGeom>
            <a:avLst/>
            <a:gdLst/>
            <a:ahLst/>
            <a:cxnLst/>
            <a:rect l="l" t="t" r="r" b="b"/>
            <a:pathLst>
              <a:path w="49767" h="55604" extrusionOk="0">
                <a:moveTo>
                  <a:pt x="5498" y="1"/>
                </a:moveTo>
                <a:cubicBezTo>
                  <a:pt x="2457" y="1"/>
                  <a:pt x="1" y="2464"/>
                  <a:pt x="1" y="5498"/>
                </a:cubicBezTo>
                <a:lnTo>
                  <a:pt x="1" y="50100"/>
                </a:lnTo>
                <a:cubicBezTo>
                  <a:pt x="1" y="53141"/>
                  <a:pt x="2457" y="55603"/>
                  <a:pt x="5498" y="55603"/>
                </a:cubicBezTo>
                <a:lnTo>
                  <a:pt x="44263" y="55603"/>
                </a:lnTo>
                <a:cubicBezTo>
                  <a:pt x="47304" y="55603"/>
                  <a:pt x="49767" y="53141"/>
                  <a:pt x="49767" y="50100"/>
                </a:cubicBezTo>
                <a:lnTo>
                  <a:pt x="49767" y="39463"/>
                </a:lnTo>
                <a:lnTo>
                  <a:pt x="49767" y="18051"/>
                </a:lnTo>
                <a:lnTo>
                  <a:pt x="49767" y="17624"/>
                </a:lnTo>
                <a:cubicBezTo>
                  <a:pt x="49729" y="17090"/>
                  <a:pt x="49528" y="16110"/>
                  <a:pt x="48673" y="15130"/>
                </a:cubicBezTo>
                <a:cubicBezTo>
                  <a:pt x="47538" y="13839"/>
                  <a:pt x="46123" y="13765"/>
                  <a:pt x="45813" y="13765"/>
                </a:cubicBezTo>
                <a:cubicBezTo>
                  <a:pt x="45773" y="13765"/>
                  <a:pt x="45752" y="13766"/>
                  <a:pt x="45752" y="13766"/>
                </a:cubicBezTo>
                <a:lnTo>
                  <a:pt x="40738" y="13766"/>
                </a:lnTo>
                <a:cubicBezTo>
                  <a:pt x="40738" y="13766"/>
                  <a:pt x="40699" y="13771"/>
                  <a:pt x="40628" y="13771"/>
                </a:cubicBezTo>
                <a:cubicBezTo>
                  <a:pt x="40234" y="13771"/>
                  <a:pt x="38846" y="13640"/>
                  <a:pt x="37459" y="11944"/>
                </a:cubicBezTo>
                <a:cubicBezTo>
                  <a:pt x="35819" y="9934"/>
                  <a:pt x="28707" y="824"/>
                  <a:pt x="28707" y="824"/>
                </a:cubicBezTo>
                <a:cubicBezTo>
                  <a:pt x="28707" y="824"/>
                  <a:pt x="28160" y="95"/>
                  <a:pt x="27061" y="1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44" name="Google Shape;299;p43"/>
          <p:cNvSpPr txBox="1">
            <a:spLocks noGrp="1"/>
          </p:cNvSpPr>
          <p:nvPr>
            <p:ph type="subTitle" idx="1"/>
          </p:nvPr>
        </p:nvSpPr>
        <p:spPr>
          <a:xfrm>
            <a:off x="733388" y="1131052"/>
            <a:ext cx="4091700" cy="28814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b="1" dirty="0">
                <a:solidFill>
                  <a:schemeClr val="tx1"/>
                </a:solidFill>
                <a:latin typeface="Stint Ultra Expanded" panose="020B0604020202020204" charset="0"/>
              </a:rPr>
              <a:t>Présentation de l'Entreprise: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  <a:latin typeface="Stint Ultra Expanded" panose="020B0604020202020204" charset="0"/>
              </a:rPr>
              <a:t>Introdution</a:t>
            </a:r>
            <a:endParaRPr lang="fr-FR" dirty="0">
              <a:solidFill>
                <a:schemeClr val="tx1"/>
              </a:solidFill>
              <a:latin typeface="Stint Ultra Expanded" panose="020B0604020202020204" charset="0"/>
            </a:endParaRPr>
          </a:p>
          <a:p>
            <a:pPr lvl="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Stint Ultra Expanded" panose="020B0604020202020204" charset="0"/>
              </a:rPr>
              <a:t>Historique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Stint Ultra Expanded" panose="020B0604020202020204" charset="0"/>
              </a:rPr>
              <a:t>Services offerts 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Stint Ultra Expanded" panose="020B0604020202020204" charset="0"/>
              </a:rPr>
              <a:t>structure organisationnelle.</a:t>
            </a:r>
          </a:p>
          <a:p>
            <a:pPr marL="139700" lvl="0" indent="0"/>
            <a:endParaRPr lang="fr-FR" dirty="0">
              <a:solidFill>
                <a:schemeClr val="tx1"/>
              </a:solidFill>
              <a:latin typeface="Stint Ultra Expanded" panose="020B0604020202020204" charset="0"/>
            </a:endParaRPr>
          </a:p>
          <a:p>
            <a:pPr marL="139700" indent="0"/>
            <a:r>
              <a:rPr lang="fr-FR" b="1" dirty="0">
                <a:solidFill>
                  <a:schemeClr val="tx1"/>
                </a:solidFill>
                <a:latin typeface="Stint Ultra Expanded" panose="020B0604020202020204" charset="0"/>
              </a:rPr>
              <a:t>Rôle de l’entreprise comme contexte d’étude pour le projet.</a:t>
            </a:r>
          </a:p>
          <a:p>
            <a:pPr marL="139700" lvl="0" indent="0"/>
            <a:endParaRPr lang="fr-FR" dirty="0">
              <a:latin typeface="Stint Ultra Expanded" panose="020B0604020202020204" charset="0"/>
            </a:endParaRPr>
          </a:p>
        </p:txBody>
      </p:sp>
      <p:grpSp>
        <p:nvGrpSpPr>
          <p:cNvPr id="45" name="Diagramme 1917698013"/>
          <p:cNvGrpSpPr/>
          <p:nvPr/>
        </p:nvGrpSpPr>
        <p:grpSpPr>
          <a:xfrm>
            <a:off x="5474276" y="834485"/>
            <a:ext cx="3669724" cy="2921635"/>
            <a:chOff x="0" y="0"/>
            <a:chExt cx="3799880" cy="2922129"/>
          </a:xfrm>
        </p:grpSpPr>
        <p:sp>
          <p:nvSpPr>
            <p:cNvPr id="1048645" name="Forme libre : forme 1096984891"/>
            <p:cNvSpPr/>
            <p:nvPr/>
          </p:nvSpPr>
          <p:spPr>
            <a:xfrm>
              <a:off x="1899940" y="555534"/>
              <a:ext cx="116659" cy="129995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16663"/>
                <a:gd name="f4" fmla="val 1299959"/>
                <a:gd name="f5" fmla="val 1339922"/>
                <a:gd name="f6" fmla="val 120249"/>
                <a:gd name="f7" fmla="*/ f0 1 116663"/>
                <a:gd name="f8" fmla="*/ f1 1 1299959"/>
                <a:gd name="f9" fmla="+- f4 0 f2"/>
                <a:gd name="f10" fmla="+- f3 0 f2"/>
                <a:gd name="f11" fmla="*/ f10 1 116663"/>
                <a:gd name="f12" fmla="*/ f9 1 1299959"/>
                <a:gd name="f13" fmla="*/ 0 1 f11"/>
                <a:gd name="f14" fmla="*/ 116663 1 f11"/>
                <a:gd name="f15" fmla="*/ 0 1 f12"/>
                <a:gd name="f16" fmla="*/ 1299959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116663" h="1299959">
                  <a:moveTo>
                    <a:pt x="f2" y="f2"/>
                  </a:moveTo>
                  <a:lnTo>
                    <a:pt x="f2" y="f5"/>
                  </a:lnTo>
                  <a:lnTo>
                    <a:pt x="f6" y="f5"/>
                  </a:lnTo>
                </a:path>
              </a:pathLst>
            </a:custGeom>
            <a:noFill/>
            <a:ln w="25402" cap="flat">
              <a:solidFill>
                <a:srgbClr val="3D6696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048646" name="Forme libre : forme 439237914"/>
            <p:cNvSpPr/>
            <p:nvPr/>
          </p:nvSpPr>
          <p:spPr>
            <a:xfrm>
              <a:off x="1783272" y="555534"/>
              <a:ext cx="116659" cy="129995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16663"/>
                <a:gd name="f4" fmla="val 1299959"/>
                <a:gd name="f5" fmla="val 120249"/>
                <a:gd name="f6" fmla="val 1339922"/>
                <a:gd name="f7" fmla="*/ f0 1 116663"/>
                <a:gd name="f8" fmla="*/ f1 1 1299959"/>
                <a:gd name="f9" fmla="+- f4 0 f2"/>
                <a:gd name="f10" fmla="+- f3 0 f2"/>
                <a:gd name="f11" fmla="*/ f10 1 116663"/>
                <a:gd name="f12" fmla="*/ f9 1 1299959"/>
                <a:gd name="f13" fmla="*/ 0 1 f11"/>
                <a:gd name="f14" fmla="*/ 116663 1 f11"/>
                <a:gd name="f15" fmla="*/ 0 1 f12"/>
                <a:gd name="f16" fmla="*/ 1299959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116663" h="1299959">
                  <a:moveTo>
                    <a:pt x="f5" y="f2"/>
                  </a:moveTo>
                  <a:lnTo>
                    <a:pt x="f5" y="f6"/>
                  </a:lnTo>
                  <a:lnTo>
                    <a:pt x="f2" y="f6"/>
                  </a:lnTo>
                </a:path>
              </a:pathLst>
            </a:custGeom>
            <a:noFill/>
            <a:ln w="25402" cap="flat">
              <a:solidFill>
                <a:srgbClr val="3D6696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048647" name="Forme libre : forme 911840939"/>
            <p:cNvSpPr/>
            <p:nvPr/>
          </p:nvSpPr>
          <p:spPr>
            <a:xfrm>
              <a:off x="1899940" y="555534"/>
              <a:ext cx="116659" cy="51109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16663"/>
                <a:gd name="f4" fmla="val 511095"/>
                <a:gd name="f5" fmla="val 526806"/>
                <a:gd name="f6" fmla="val 120249"/>
                <a:gd name="f7" fmla="*/ f0 1 116663"/>
                <a:gd name="f8" fmla="*/ f1 1 511095"/>
                <a:gd name="f9" fmla="+- f4 0 f2"/>
                <a:gd name="f10" fmla="+- f3 0 f2"/>
                <a:gd name="f11" fmla="*/ f10 1 116663"/>
                <a:gd name="f12" fmla="*/ f9 1 511095"/>
                <a:gd name="f13" fmla="*/ 0 1 f11"/>
                <a:gd name="f14" fmla="*/ 116663 1 f11"/>
                <a:gd name="f15" fmla="*/ 0 1 f12"/>
                <a:gd name="f16" fmla="*/ 511095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116663" h="511095">
                  <a:moveTo>
                    <a:pt x="f2" y="f2"/>
                  </a:moveTo>
                  <a:lnTo>
                    <a:pt x="f2" y="f5"/>
                  </a:lnTo>
                  <a:lnTo>
                    <a:pt x="f6" y="f5"/>
                  </a:lnTo>
                </a:path>
              </a:pathLst>
            </a:custGeom>
            <a:noFill/>
            <a:ln w="25402" cap="flat">
              <a:solidFill>
                <a:srgbClr val="3D6696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048648" name="Forme libre : forme 884825990"/>
            <p:cNvSpPr/>
            <p:nvPr/>
          </p:nvSpPr>
          <p:spPr>
            <a:xfrm>
              <a:off x="1783272" y="555534"/>
              <a:ext cx="116659" cy="51109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16663"/>
                <a:gd name="f4" fmla="val 511095"/>
                <a:gd name="f5" fmla="val 120249"/>
                <a:gd name="f6" fmla="val 526806"/>
                <a:gd name="f7" fmla="*/ f0 1 116663"/>
                <a:gd name="f8" fmla="*/ f1 1 511095"/>
                <a:gd name="f9" fmla="+- f4 0 f2"/>
                <a:gd name="f10" fmla="+- f3 0 f2"/>
                <a:gd name="f11" fmla="*/ f10 1 116663"/>
                <a:gd name="f12" fmla="*/ f9 1 511095"/>
                <a:gd name="f13" fmla="*/ 0 1 f11"/>
                <a:gd name="f14" fmla="*/ 116663 1 f11"/>
                <a:gd name="f15" fmla="*/ 0 1 f12"/>
                <a:gd name="f16" fmla="*/ 511095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116663" h="511095">
                  <a:moveTo>
                    <a:pt x="f5" y="f2"/>
                  </a:moveTo>
                  <a:lnTo>
                    <a:pt x="f5" y="f6"/>
                  </a:lnTo>
                  <a:lnTo>
                    <a:pt x="f2" y="f6"/>
                  </a:lnTo>
                </a:path>
              </a:pathLst>
            </a:custGeom>
            <a:noFill/>
            <a:ln w="25402" cap="flat">
              <a:solidFill>
                <a:srgbClr val="3D6696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048649" name="Forme libre : forme 656585309"/>
            <p:cNvSpPr/>
            <p:nvPr/>
          </p:nvSpPr>
          <p:spPr>
            <a:xfrm>
              <a:off x="1899940" y="555534"/>
              <a:ext cx="1344405" cy="181105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344402"/>
                <a:gd name="f4" fmla="val 1811054"/>
                <a:gd name="f5" fmla="val 1746479"/>
                <a:gd name="f6" fmla="val 1385731"/>
                <a:gd name="f7" fmla="val 1866728"/>
                <a:gd name="f8" fmla="*/ f0 1 1344402"/>
                <a:gd name="f9" fmla="*/ f1 1 1811054"/>
                <a:gd name="f10" fmla="+- f4 0 f2"/>
                <a:gd name="f11" fmla="+- f3 0 f2"/>
                <a:gd name="f12" fmla="*/ f11 1 1344402"/>
                <a:gd name="f13" fmla="*/ f10 1 1811054"/>
                <a:gd name="f14" fmla="*/ 0 1 f12"/>
                <a:gd name="f15" fmla="*/ 1344402 1 f12"/>
                <a:gd name="f16" fmla="*/ 0 1 f13"/>
                <a:gd name="f17" fmla="*/ 1811054 1 f13"/>
                <a:gd name="f18" fmla="*/ f14 f8 1"/>
                <a:gd name="f19" fmla="*/ f15 f8 1"/>
                <a:gd name="f20" fmla="*/ f17 f9 1"/>
                <a:gd name="f21" fmla="*/ f16 f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1344402" h="1811054">
                  <a:moveTo>
                    <a:pt x="f2" y="f2"/>
                  </a:moveTo>
                  <a:lnTo>
                    <a:pt x="f2" y="f5"/>
                  </a:lnTo>
                  <a:lnTo>
                    <a:pt x="f6" y="f5"/>
                  </a:lnTo>
                  <a:lnTo>
                    <a:pt x="f6" y="f7"/>
                  </a:lnTo>
                </a:path>
              </a:pathLst>
            </a:custGeom>
            <a:noFill/>
            <a:ln w="25402" cap="flat">
              <a:solidFill>
                <a:srgbClr val="3D6696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048650" name="Forme libre : forme 355685541"/>
            <p:cNvSpPr/>
            <p:nvPr/>
          </p:nvSpPr>
          <p:spPr>
            <a:xfrm>
              <a:off x="1854220" y="555534"/>
              <a:ext cx="91440" cy="181105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1440"/>
                <a:gd name="f4" fmla="val 1811054"/>
                <a:gd name="f5" fmla="val 45720"/>
                <a:gd name="f6" fmla="val 1866728"/>
                <a:gd name="f7" fmla="*/ f0 1 91440"/>
                <a:gd name="f8" fmla="*/ f1 1 1811054"/>
                <a:gd name="f9" fmla="+- f4 0 f2"/>
                <a:gd name="f10" fmla="+- f3 0 f2"/>
                <a:gd name="f11" fmla="*/ f10 1 91440"/>
                <a:gd name="f12" fmla="*/ f9 1 1811054"/>
                <a:gd name="f13" fmla="*/ 0 1 f11"/>
                <a:gd name="f14" fmla="*/ 91440 1 f11"/>
                <a:gd name="f15" fmla="*/ 0 1 f12"/>
                <a:gd name="f16" fmla="*/ 181105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91440" h="1811054">
                  <a:moveTo>
                    <a:pt x="f5" y="f2"/>
                  </a:moveTo>
                  <a:lnTo>
                    <a:pt x="f5" y="f6"/>
                  </a:lnTo>
                </a:path>
              </a:pathLst>
            </a:custGeom>
            <a:noFill/>
            <a:ln w="25402" cap="flat">
              <a:solidFill>
                <a:srgbClr val="3D6696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048651" name="Forme libre : forme 1107940543"/>
            <p:cNvSpPr/>
            <p:nvPr/>
          </p:nvSpPr>
          <p:spPr>
            <a:xfrm>
              <a:off x="555534" y="555534"/>
              <a:ext cx="1344405" cy="181105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344402"/>
                <a:gd name="f4" fmla="val 1811054"/>
                <a:gd name="f5" fmla="val 1385731"/>
                <a:gd name="f6" fmla="val 1746479"/>
                <a:gd name="f7" fmla="val 1866728"/>
                <a:gd name="f8" fmla="*/ f0 1 1344402"/>
                <a:gd name="f9" fmla="*/ f1 1 1811054"/>
                <a:gd name="f10" fmla="+- f4 0 f2"/>
                <a:gd name="f11" fmla="+- f3 0 f2"/>
                <a:gd name="f12" fmla="*/ f11 1 1344402"/>
                <a:gd name="f13" fmla="*/ f10 1 1811054"/>
                <a:gd name="f14" fmla="*/ 0 1 f12"/>
                <a:gd name="f15" fmla="*/ 1344402 1 f12"/>
                <a:gd name="f16" fmla="*/ 0 1 f13"/>
                <a:gd name="f17" fmla="*/ 1811054 1 f13"/>
                <a:gd name="f18" fmla="*/ f14 f8 1"/>
                <a:gd name="f19" fmla="*/ f15 f8 1"/>
                <a:gd name="f20" fmla="*/ f17 f9 1"/>
                <a:gd name="f21" fmla="*/ f16 f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1344402" h="1811054">
                  <a:moveTo>
                    <a:pt x="f5" y="f2"/>
                  </a:moveTo>
                  <a:lnTo>
                    <a:pt x="f5" y="f6"/>
                  </a:lnTo>
                  <a:lnTo>
                    <a:pt x="f2" y="f6"/>
                  </a:lnTo>
                  <a:lnTo>
                    <a:pt x="f2" y="f7"/>
                  </a:lnTo>
                </a:path>
              </a:pathLst>
            </a:custGeom>
            <a:noFill/>
            <a:ln w="25402" cap="flat">
              <a:solidFill>
                <a:srgbClr val="3D6696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048652" name="Forme libre : forme 346209115"/>
            <p:cNvSpPr/>
            <p:nvPr/>
          </p:nvSpPr>
          <p:spPr>
            <a:xfrm>
              <a:off x="1344405" y="0"/>
              <a:ext cx="1111078" cy="5555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11076"/>
                <a:gd name="f7" fmla="val 555538"/>
                <a:gd name="f8" fmla="+- 0 0 -90"/>
                <a:gd name="f9" fmla="*/ f3 1 1111076"/>
                <a:gd name="f10" fmla="*/ f4 1 555538"/>
                <a:gd name="f11" fmla="+- f7 0 f5"/>
                <a:gd name="f12" fmla="+- f6 0 f5"/>
                <a:gd name="f13" fmla="*/ f8 f0 1"/>
                <a:gd name="f14" fmla="*/ f12 1 1111076"/>
                <a:gd name="f15" fmla="*/ f11 1 555538"/>
                <a:gd name="f16" fmla="*/ 0 f12 1"/>
                <a:gd name="f17" fmla="*/ 0 f11 1"/>
                <a:gd name="f18" fmla="*/ 1111076 f12 1"/>
                <a:gd name="f19" fmla="*/ 555538 f11 1"/>
                <a:gd name="f20" fmla="*/ f13 1 f2"/>
                <a:gd name="f21" fmla="*/ f16 1 1111076"/>
                <a:gd name="f22" fmla="*/ f17 1 555538"/>
                <a:gd name="f23" fmla="*/ f18 1 1111076"/>
                <a:gd name="f24" fmla="*/ f19 1 555538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111076" h="555538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2C5D98"/>
                </a:gs>
                <a:gs pos="100000">
                  <a:srgbClr val="3C7BC7"/>
                </a:gs>
              </a:gsLst>
              <a:lin ang="16200000"/>
            </a:gradFill>
            <a:ln cap="flat">
              <a:noFill/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6345" tIns="6345" rIns="6345" bIns="6345" anchor="ctr" anchorCtr="1" compatLnSpc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00"/>
                </a:spcAft>
              </a:pPr>
              <a:r>
                <a:rPr lang="fr-FR" sz="1000" kern="15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Calibri" panose="020F0502020204030204" pitchFamily="34" charset="0"/>
                </a:rPr>
                <a:t>Directeur Général</a:t>
              </a:r>
              <a:endParaRPr lang="fr-FR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48653" name="Forme libre : forme 1572248746"/>
            <p:cNvSpPr/>
            <p:nvPr/>
          </p:nvSpPr>
          <p:spPr>
            <a:xfrm>
              <a:off x="0" y="2366595"/>
              <a:ext cx="1111078" cy="5555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11076"/>
                <a:gd name="f7" fmla="val 555538"/>
                <a:gd name="f8" fmla="+- 0 0 -90"/>
                <a:gd name="f9" fmla="*/ f3 1 1111076"/>
                <a:gd name="f10" fmla="*/ f4 1 555538"/>
                <a:gd name="f11" fmla="+- f7 0 f5"/>
                <a:gd name="f12" fmla="+- f6 0 f5"/>
                <a:gd name="f13" fmla="*/ f8 f0 1"/>
                <a:gd name="f14" fmla="*/ f12 1 1111076"/>
                <a:gd name="f15" fmla="*/ f11 1 555538"/>
                <a:gd name="f16" fmla="*/ 0 f12 1"/>
                <a:gd name="f17" fmla="*/ 0 f11 1"/>
                <a:gd name="f18" fmla="*/ 1111076 f12 1"/>
                <a:gd name="f19" fmla="*/ 555538 f11 1"/>
                <a:gd name="f20" fmla="*/ f13 1 f2"/>
                <a:gd name="f21" fmla="*/ f16 1 1111076"/>
                <a:gd name="f22" fmla="*/ f17 1 555538"/>
                <a:gd name="f23" fmla="*/ f18 1 1111076"/>
                <a:gd name="f24" fmla="*/ f19 1 555538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111076" h="555538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2C5D98"/>
                </a:gs>
                <a:gs pos="100000">
                  <a:srgbClr val="3C7BC7"/>
                </a:gs>
              </a:gsLst>
              <a:lin ang="16200000"/>
            </a:gradFill>
            <a:ln cap="flat">
              <a:noFill/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6345" tIns="6345" rIns="6345" bIns="6345" anchor="ctr" anchorCtr="1" compatLnSpc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00"/>
                </a:spcAft>
              </a:pPr>
              <a:r>
                <a:rPr lang="fr-FR" sz="1000" kern="15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Calibri" panose="020F0502020204030204" pitchFamily="34" charset="0"/>
                </a:rPr>
                <a:t>Direction Commerciale</a:t>
              </a:r>
              <a:endParaRPr lang="fr-FR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48654" name="Forme libre : forme 1072684678"/>
            <p:cNvSpPr/>
            <p:nvPr/>
          </p:nvSpPr>
          <p:spPr>
            <a:xfrm>
              <a:off x="1344405" y="2366595"/>
              <a:ext cx="1111078" cy="5555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11076"/>
                <a:gd name="f7" fmla="val 555538"/>
                <a:gd name="f8" fmla="+- 0 0 -90"/>
                <a:gd name="f9" fmla="*/ f3 1 1111076"/>
                <a:gd name="f10" fmla="*/ f4 1 555538"/>
                <a:gd name="f11" fmla="+- f7 0 f5"/>
                <a:gd name="f12" fmla="+- f6 0 f5"/>
                <a:gd name="f13" fmla="*/ f8 f0 1"/>
                <a:gd name="f14" fmla="*/ f12 1 1111076"/>
                <a:gd name="f15" fmla="*/ f11 1 555538"/>
                <a:gd name="f16" fmla="*/ 0 f12 1"/>
                <a:gd name="f17" fmla="*/ 0 f11 1"/>
                <a:gd name="f18" fmla="*/ 1111076 f12 1"/>
                <a:gd name="f19" fmla="*/ 555538 f11 1"/>
                <a:gd name="f20" fmla="*/ f13 1 f2"/>
                <a:gd name="f21" fmla="*/ f16 1 1111076"/>
                <a:gd name="f22" fmla="*/ f17 1 555538"/>
                <a:gd name="f23" fmla="*/ f18 1 1111076"/>
                <a:gd name="f24" fmla="*/ f19 1 555538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111076" h="555538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2C5D98"/>
                </a:gs>
                <a:gs pos="100000">
                  <a:srgbClr val="3C7BC7"/>
                </a:gs>
              </a:gsLst>
              <a:lin ang="16200000"/>
            </a:gradFill>
            <a:ln cap="flat">
              <a:noFill/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6345" tIns="6345" rIns="6345" bIns="6345" anchor="ctr" anchorCtr="1" compatLnSpc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00"/>
                </a:spcAft>
              </a:pPr>
              <a:r>
                <a:rPr lang="fr-FR" sz="1000" kern="15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Calibri" panose="020F0502020204030204" pitchFamily="34" charset="0"/>
                </a:rPr>
                <a:t>Direction Réseaux</a:t>
              </a:r>
              <a:endParaRPr lang="fr-FR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48655" name="Forme libre : forme 281675593"/>
            <p:cNvSpPr/>
            <p:nvPr/>
          </p:nvSpPr>
          <p:spPr>
            <a:xfrm>
              <a:off x="2688802" y="2366595"/>
              <a:ext cx="1111078" cy="5555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11076"/>
                <a:gd name="f7" fmla="val 555538"/>
                <a:gd name="f8" fmla="+- 0 0 -90"/>
                <a:gd name="f9" fmla="*/ f3 1 1111076"/>
                <a:gd name="f10" fmla="*/ f4 1 555538"/>
                <a:gd name="f11" fmla="+- f7 0 f5"/>
                <a:gd name="f12" fmla="+- f6 0 f5"/>
                <a:gd name="f13" fmla="*/ f8 f0 1"/>
                <a:gd name="f14" fmla="*/ f12 1 1111076"/>
                <a:gd name="f15" fmla="*/ f11 1 555538"/>
                <a:gd name="f16" fmla="*/ 0 f12 1"/>
                <a:gd name="f17" fmla="*/ 0 f11 1"/>
                <a:gd name="f18" fmla="*/ 1111076 f12 1"/>
                <a:gd name="f19" fmla="*/ 555538 f11 1"/>
                <a:gd name="f20" fmla="*/ f13 1 f2"/>
                <a:gd name="f21" fmla="*/ f16 1 1111076"/>
                <a:gd name="f22" fmla="*/ f17 1 555538"/>
                <a:gd name="f23" fmla="*/ f18 1 1111076"/>
                <a:gd name="f24" fmla="*/ f19 1 555538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111076" h="555538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2C5D98"/>
                </a:gs>
                <a:gs pos="100000">
                  <a:srgbClr val="3C7BC7"/>
                </a:gs>
              </a:gsLst>
              <a:lin ang="16200000"/>
            </a:gradFill>
            <a:ln cap="flat">
              <a:noFill/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6345" tIns="6345" rIns="6345" bIns="6345" anchor="ctr" anchorCtr="1" compatLnSpc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00"/>
                </a:spcAft>
              </a:pPr>
              <a:r>
                <a:rPr lang="fr-FR" sz="1000" kern="15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Calibri" panose="020F0502020204030204" pitchFamily="34" charset="0"/>
                </a:rPr>
                <a:t>Direction Administrative &amp; Financière</a:t>
              </a:r>
              <a:endParaRPr lang="fr-FR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48656" name="Forme libre : forme 1662689346"/>
            <p:cNvSpPr/>
            <p:nvPr/>
          </p:nvSpPr>
          <p:spPr>
            <a:xfrm>
              <a:off x="672202" y="788862"/>
              <a:ext cx="1111078" cy="5555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11076"/>
                <a:gd name="f7" fmla="val 555538"/>
                <a:gd name="f8" fmla="+- 0 0 -90"/>
                <a:gd name="f9" fmla="*/ f3 1 1111076"/>
                <a:gd name="f10" fmla="*/ f4 1 555538"/>
                <a:gd name="f11" fmla="+- f7 0 f5"/>
                <a:gd name="f12" fmla="+- f6 0 f5"/>
                <a:gd name="f13" fmla="*/ f8 f0 1"/>
                <a:gd name="f14" fmla="*/ f12 1 1111076"/>
                <a:gd name="f15" fmla="*/ f11 1 555538"/>
                <a:gd name="f16" fmla="*/ 0 f12 1"/>
                <a:gd name="f17" fmla="*/ 0 f11 1"/>
                <a:gd name="f18" fmla="*/ 1111076 f12 1"/>
                <a:gd name="f19" fmla="*/ 555538 f11 1"/>
                <a:gd name="f20" fmla="*/ f13 1 f2"/>
                <a:gd name="f21" fmla="*/ f16 1 1111076"/>
                <a:gd name="f22" fmla="*/ f17 1 555538"/>
                <a:gd name="f23" fmla="*/ f18 1 1111076"/>
                <a:gd name="f24" fmla="*/ f19 1 555538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111076" h="555538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2C5D98"/>
                </a:gs>
                <a:gs pos="100000">
                  <a:srgbClr val="3C7BC7"/>
                </a:gs>
              </a:gsLst>
              <a:lin ang="16200000"/>
            </a:gradFill>
            <a:ln cap="flat">
              <a:noFill/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6345" tIns="6345" rIns="6345" bIns="6345" anchor="ctr" anchorCtr="1" compatLnSpc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00"/>
                </a:spcAft>
              </a:pPr>
              <a:r>
                <a:rPr lang="fr-FR" sz="1000" kern="15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Calibri" panose="020F0502020204030204" pitchFamily="34" charset="0"/>
                </a:rPr>
                <a:t>Services Ressources humaines &amp; Organisation</a:t>
              </a:r>
              <a:endParaRPr lang="fr-FR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48657" name="Forme libre : forme 377971549"/>
            <p:cNvSpPr/>
            <p:nvPr/>
          </p:nvSpPr>
          <p:spPr>
            <a:xfrm>
              <a:off x="2016599" y="788862"/>
              <a:ext cx="1111078" cy="5555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11076"/>
                <a:gd name="f7" fmla="val 555538"/>
                <a:gd name="f8" fmla="+- 0 0 -90"/>
                <a:gd name="f9" fmla="*/ f3 1 1111076"/>
                <a:gd name="f10" fmla="*/ f4 1 555538"/>
                <a:gd name="f11" fmla="+- f7 0 f5"/>
                <a:gd name="f12" fmla="+- f6 0 f5"/>
                <a:gd name="f13" fmla="*/ f8 f0 1"/>
                <a:gd name="f14" fmla="*/ f12 1 1111076"/>
                <a:gd name="f15" fmla="*/ f11 1 555538"/>
                <a:gd name="f16" fmla="*/ 0 f12 1"/>
                <a:gd name="f17" fmla="*/ 0 f11 1"/>
                <a:gd name="f18" fmla="*/ 1111076 f12 1"/>
                <a:gd name="f19" fmla="*/ 555538 f11 1"/>
                <a:gd name="f20" fmla="*/ f13 1 f2"/>
                <a:gd name="f21" fmla="*/ f16 1 1111076"/>
                <a:gd name="f22" fmla="*/ f17 1 555538"/>
                <a:gd name="f23" fmla="*/ f18 1 1111076"/>
                <a:gd name="f24" fmla="*/ f19 1 555538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111076" h="555538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2C5D98"/>
                </a:gs>
                <a:gs pos="100000">
                  <a:srgbClr val="3C7BC7"/>
                </a:gs>
              </a:gsLst>
              <a:lin ang="16200000"/>
            </a:gradFill>
            <a:ln cap="flat">
              <a:noFill/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6345" tIns="6345" rIns="6345" bIns="6345" anchor="ctr" anchorCtr="1" compatLnSpc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00"/>
                </a:spcAft>
              </a:pPr>
              <a:r>
                <a:rPr lang="fr-FR" sz="1000" kern="15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Calibri" panose="020F0502020204030204" pitchFamily="34" charset="0"/>
                </a:rPr>
                <a:t>Secrétariat Générale</a:t>
              </a:r>
              <a:endParaRPr lang="fr-FR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48658" name="Forme libre : forme 605308538"/>
            <p:cNvSpPr/>
            <p:nvPr/>
          </p:nvSpPr>
          <p:spPr>
            <a:xfrm>
              <a:off x="672202" y="1577733"/>
              <a:ext cx="1111078" cy="5555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11076"/>
                <a:gd name="f7" fmla="val 555538"/>
                <a:gd name="f8" fmla="+- 0 0 -90"/>
                <a:gd name="f9" fmla="*/ f3 1 1111076"/>
                <a:gd name="f10" fmla="*/ f4 1 555538"/>
                <a:gd name="f11" fmla="+- f7 0 f5"/>
                <a:gd name="f12" fmla="+- f6 0 f5"/>
                <a:gd name="f13" fmla="*/ f8 f0 1"/>
                <a:gd name="f14" fmla="*/ f12 1 1111076"/>
                <a:gd name="f15" fmla="*/ f11 1 555538"/>
                <a:gd name="f16" fmla="*/ 0 f12 1"/>
                <a:gd name="f17" fmla="*/ 0 f11 1"/>
                <a:gd name="f18" fmla="*/ 1111076 f12 1"/>
                <a:gd name="f19" fmla="*/ 555538 f11 1"/>
                <a:gd name="f20" fmla="*/ f13 1 f2"/>
                <a:gd name="f21" fmla="*/ f16 1 1111076"/>
                <a:gd name="f22" fmla="*/ f17 1 555538"/>
                <a:gd name="f23" fmla="*/ f18 1 1111076"/>
                <a:gd name="f24" fmla="*/ f19 1 555538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111076" h="555538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2C5D98"/>
                </a:gs>
                <a:gs pos="100000">
                  <a:srgbClr val="3C7BC7"/>
                </a:gs>
              </a:gsLst>
              <a:lin ang="16200000"/>
            </a:gradFill>
            <a:ln cap="flat">
              <a:noFill/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6345" tIns="6345" rIns="6345" bIns="6345" anchor="ctr" anchorCtr="1" compatLnSpc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00"/>
                </a:spcAft>
              </a:pPr>
              <a:r>
                <a:rPr lang="fr-FR" sz="1000" kern="15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Calibri" panose="020F0502020204030204" pitchFamily="34" charset="0"/>
                </a:rPr>
                <a:t>Service Contrôle Général</a:t>
              </a:r>
              <a:endParaRPr lang="fr-FR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48659" name="Forme libre : forme 902849383"/>
            <p:cNvSpPr/>
            <p:nvPr/>
          </p:nvSpPr>
          <p:spPr>
            <a:xfrm>
              <a:off x="2016599" y="1577733"/>
              <a:ext cx="1111078" cy="5555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11076"/>
                <a:gd name="f7" fmla="val 555538"/>
                <a:gd name="f8" fmla="+- 0 0 -90"/>
                <a:gd name="f9" fmla="*/ f3 1 1111076"/>
                <a:gd name="f10" fmla="*/ f4 1 555538"/>
                <a:gd name="f11" fmla="+- f7 0 f5"/>
                <a:gd name="f12" fmla="+- f6 0 f5"/>
                <a:gd name="f13" fmla="*/ f8 f0 1"/>
                <a:gd name="f14" fmla="*/ f12 1 1111076"/>
                <a:gd name="f15" fmla="*/ f11 1 555538"/>
                <a:gd name="f16" fmla="*/ 0 f12 1"/>
                <a:gd name="f17" fmla="*/ 0 f11 1"/>
                <a:gd name="f18" fmla="*/ 1111076 f12 1"/>
                <a:gd name="f19" fmla="*/ 555538 f11 1"/>
                <a:gd name="f20" fmla="*/ f13 1 f2"/>
                <a:gd name="f21" fmla="*/ f16 1 1111076"/>
                <a:gd name="f22" fmla="*/ f17 1 555538"/>
                <a:gd name="f23" fmla="*/ f18 1 1111076"/>
                <a:gd name="f24" fmla="*/ f19 1 555538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111076" h="555538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2C5D98"/>
                </a:gs>
                <a:gs pos="100000">
                  <a:srgbClr val="3C7BC7"/>
                </a:gs>
              </a:gsLst>
              <a:lin ang="16200000"/>
            </a:gradFill>
            <a:ln cap="flat">
              <a:noFill/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6345" tIns="6345" rIns="6345" bIns="6345" anchor="ctr" anchorCtr="1" compatLnSpc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00"/>
                </a:spcAft>
              </a:pPr>
              <a:r>
                <a:rPr lang="fr-FR" sz="1000" kern="15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Calibri" panose="020F0502020204030204" pitchFamily="34" charset="0"/>
                </a:rPr>
                <a:t>Service Qualité</a:t>
              </a:r>
              <a:endParaRPr lang="fr-FR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Titre 1"/>
          <p:cNvSpPr>
            <a:spLocks noGrp="1"/>
          </p:cNvSpPr>
          <p:nvPr>
            <p:ph type="title"/>
          </p:nvPr>
        </p:nvSpPr>
        <p:spPr>
          <a:xfrm>
            <a:off x="234111" y="2834199"/>
            <a:ext cx="3025874" cy="572700"/>
          </a:xfrm>
        </p:spPr>
        <p:txBody>
          <a:bodyPr/>
          <a:lstStyle/>
          <a:p>
            <a:r>
              <a:rPr lang="fr-FR" sz="2400" b="0" dirty="0"/>
              <a:t>Monitoring</a:t>
            </a:r>
            <a:endParaRPr lang="fr-FR" sz="3200" b="0" dirty="0"/>
          </a:p>
        </p:txBody>
      </p:sp>
      <p:pic>
        <p:nvPicPr>
          <p:cNvPr id="2097153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23" y="3417519"/>
            <a:ext cx="1592850" cy="739826"/>
          </a:xfrm>
          <a:prstGeom prst="rect">
            <a:avLst/>
          </a:prstGeom>
        </p:spPr>
      </p:pic>
      <p:pic>
        <p:nvPicPr>
          <p:cNvPr id="2097154" name="Picture 2" descr="Résultat d’images pour fortigat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5554" y="3406899"/>
            <a:ext cx="1592850" cy="750445"/>
          </a:xfrm>
          <a:prstGeom prst="rect">
            <a:avLst/>
          </a:prstGeom>
          <a:noFill/>
        </p:spPr>
      </p:pic>
      <p:pic>
        <p:nvPicPr>
          <p:cNvPr id="2097155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554" y="1897699"/>
            <a:ext cx="1592850" cy="794417"/>
          </a:xfrm>
          <a:prstGeom prst="rect">
            <a:avLst/>
          </a:prstGeom>
        </p:spPr>
      </p:pic>
      <p:pic>
        <p:nvPicPr>
          <p:cNvPr id="2097156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247" y="1897699"/>
            <a:ext cx="1592850" cy="794417"/>
          </a:xfrm>
          <a:prstGeom prst="rect">
            <a:avLst/>
          </a:prstGeom>
        </p:spPr>
      </p:pic>
      <p:sp>
        <p:nvSpPr>
          <p:cNvPr id="1048665" name="Google Shape;324;p46"/>
          <p:cNvSpPr txBox="1"/>
          <p:nvPr/>
        </p:nvSpPr>
        <p:spPr>
          <a:xfrm>
            <a:off x="234111" y="1331475"/>
            <a:ext cx="3483664" cy="526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int Ultra Expanded"/>
              <a:buNone/>
              <a:defRPr sz="3500" b="1" i="0" u="none" strike="noStrike" cap="none">
                <a:solidFill>
                  <a:schemeClr val="dk1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lang="fr-FR" sz="3200" dirty="0"/>
          </a:p>
          <a:p>
            <a:endParaRPr lang="fr-FR" sz="3200" dirty="0"/>
          </a:p>
          <a:p>
            <a:r>
              <a:rPr lang="fr-FR" sz="2400" b="0" dirty="0"/>
              <a:t>Virtualisation</a:t>
            </a:r>
            <a:br>
              <a:rPr lang="fr-FR" dirty="0"/>
            </a:br>
            <a:br>
              <a:rPr lang="fr-FR" dirty="0"/>
            </a:b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1048666" name="Google Shape;324;p46"/>
          <p:cNvSpPr txBox="1"/>
          <p:nvPr/>
        </p:nvSpPr>
        <p:spPr>
          <a:xfrm>
            <a:off x="5677358" y="1343539"/>
            <a:ext cx="3049243" cy="535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int Ultra Expanded"/>
              <a:buNone/>
              <a:defRPr sz="3500" b="1" i="0" u="none" strike="noStrike" cap="none">
                <a:solidFill>
                  <a:schemeClr val="dk1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br>
              <a:rPr lang="fr-FR" sz="3200" dirty="0"/>
            </a:br>
            <a:r>
              <a:rPr lang="fr-FR" sz="2400" b="0" dirty="0"/>
              <a:t>Simulation</a:t>
            </a:r>
            <a:br>
              <a:rPr lang="fr-FR" dirty="0"/>
            </a:br>
            <a:endParaRPr lang="fr-FR" dirty="0">
              <a:solidFill>
                <a:srgbClr val="D9D9D9"/>
              </a:solidFill>
            </a:endParaRPr>
          </a:p>
        </p:txBody>
      </p:sp>
      <p:sp>
        <p:nvSpPr>
          <p:cNvPr id="1048667" name="Titre 1"/>
          <p:cNvSpPr txBox="1"/>
          <p:nvPr/>
        </p:nvSpPr>
        <p:spPr>
          <a:xfrm>
            <a:off x="5794024" y="2783580"/>
            <a:ext cx="237440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int Ultra Expanded"/>
              <a:buNone/>
              <a:defRPr sz="3500" b="1" i="0" u="none" strike="noStrike" cap="none">
                <a:solidFill>
                  <a:schemeClr val="dk1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2400" b="0" dirty="0"/>
              <a:t>Sécurité</a:t>
            </a:r>
            <a:endParaRPr lang="fr-FR" sz="3200" b="0" dirty="0"/>
          </a:p>
        </p:txBody>
      </p:sp>
      <p:sp>
        <p:nvSpPr>
          <p:cNvPr id="1048668" name="Google Shape;317;p45"/>
          <p:cNvSpPr txBox="1"/>
          <p:nvPr/>
        </p:nvSpPr>
        <p:spPr>
          <a:xfrm flipH="1">
            <a:off x="-297714" y="297943"/>
            <a:ext cx="8856921" cy="788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int Ultra Expanded"/>
              <a:buNone/>
              <a:defRPr sz="3500" b="1" i="0" u="none" strike="noStrike" cap="none">
                <a:solidFill>
                  <a:schemeClr val="dk1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4800" dirty="0"/>
              <a:t>03/ </a:t>
            </a:r>
            <a:r>
              <a:rPr lang="fr-FR" sz="3600" dirty="0"/>
              <a:t>Technologies et Outils Utilisés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Google Shape;747;p61"/>
          <p:cNvSpPr txBox="1">
            <a:spLocks noGrp="1"/>
          </p:cNvSpPr>
          <p:nvPr>
            <p:ph type="title"/>
          </p:nvPr>
        </p:nvSpPr>
        <p:spPr>
          <a:xfrm>
            <a:off x="766924" y="445025"/>
            <a:ext cx="765707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3600" dirty="0"/>
              <a:t>Mise en Place et Configuration du Réseau</a:t>
            </a:r>
            <a:endParaRPr sz="3600" dirty="0"/>
          </a:p>
        </p:txBody>
      </p:sp>
      <p:sp>
        <p:nvSpPr>
          <p:cNvPr id="1048678" name="Google Shape;318;p45"/>
          <p:cNvSpPr txBox="1">
            <a:spLocks noGrp="1"/>
          </p:cNvSpPr>
          <p:nvPr>
            <p:ph type="title" idx="2"/>
          </p:nvPr>
        </p:nvSpPr>
        <p:spPr>
          <a:xfrm flipH="1">
            <a:off x="255180" y="81307"/>
            <a:ext cx="172247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</a:rPr>
              <a:t>04/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1048679" name="Google Shape;747;p61"/>
          <p:cNvSpPr txBox="1">
            <a:spLocks noGrp="1"/>
          </p:cNvSpPr>
          <p:nvPr>
            <p:ph type="title"/>
          </p:nvPr>
        </p:nvSpPr>
        <p:spPr>
          <a:xfrm>
            <a:off x="123824" y="1202937"/>
            <a:ext cx="608647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2000" dirty="0">
                <a:solidFill>
                  <a:schemeClr val="tx2"/>
                </a:solidFill>
              </a:rPr>
              <a:t>A-Segmentation et Gestion du Réseau</a:t>
            </a:r>
            <a:endParaRPr sz="2000" dirty="0">
              <a:solidFill>
                <a:schemeClr val="tx2"/>
              </a:solidFill>
            </a:endParaRPr>
          </a:p>
        </p:txBody>
      </p:sp>
      <p:pic>
        <p:nvPicPr>
          <p:cNvPr id="2097157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80" y="1775637"/>
            <a:ext cx="3059520" cy="275782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775637"/>
            <a:ext cx="5425263" cy="27578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dirty="0">
                <a:solidFill>
                  <a:schemeClr val="tx2"/>
                </a:solidFill>
              </a:rPr>
              <a:t>B-Vue d’Ensemble des Équipements Supervisés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02" y="1424939"/>
            <a:ext cx="7998698" cy="312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82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47;p61"/>
          <p:cNvSpPr txBox="1">
            <a:spLocks noGrp="1"/>
          </p:cNvSpPr>
          <p:nvPr/>
        </p:nvSpPr>
        <p:spPr>
          <a:xfrm>
            <a:off x="373478" y="409843"/>
            <a:ext cx="825817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solidFill>
                  <a:srgbClr val="000000"/>
                </a:solidFill>
                <a:latin typeface="Stint Ultra Expanded"/>
                <a:ea typeface="Stint Ultra Expanded"/>
                <a:cs typeface="Stint Ultra Expanded"/>
                <a:sym typeface="Stint Ultra Expanded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lvl="0" algn="ctr"/>
            <a:r>
              <a:rPr lang="en-US" altLang="en" sz="2000" dirty="0">
                <a:solidFill>
                  <a:srgbClr val="1092AF"/>
                </a:solidFill>
                <a:latin typeface="Stint Ultra Expanded" panose="020B0604020202020204" charset="0"/>
              </a:rPr>
              <a:t>C</a:t>
            </a:r>
            <a:r>
              <a:rPr lang="fr-FR" sz="2000" dirty="0">
                <a:solidFill>
                  <a:schemeClr val="tx2"/>
                </a:solidFill>
                <a:latin typeface="Stint Ultra Expanded" panose="020B0604020202020204" charset="0"/>
              </a:rPr>
              <a:t>-</a:t>
            </a:r>
            <a:r>
              <a:rPr lang="fr-FR" sz="2000" dirty="0">
                <a:solidFill>
                  <a:schemeClr val="tx2"/>
                </a:solidFill>
              </a:rPr>
              <a:t>QoS et Portail Captif : Optimisation et Sécurité</a:t>
            </a:r>
            <a:endParaRPr sz="2000" dirty="0">
              <a:solidFill>
                <a:schemeClr val="tx2"/>
              </a:solidFill>
              <a:latin typeface="Stint Ultra Expanded" panose="020B060402020202020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004453" y="982543"/>
            <a:ext cx="725140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Stint Ultra Expanded" panose="020B0604020202020204" charset="0"/>
              </a:rPr>
              <a:t>Gestion de la QoS :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Stint Ultra Expanded" panose="020B0604020202020204" charset="0"/>
              </a:rPr>
              <a:t> Priorisation des flux pour les services critiques.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Stint Ultra Expanded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Stint Ultra Expanded" panose="020B0604020202020204" charset="0"/>
              </a:rPr>
              <a:t>Portail Captif :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Stint Ultra Expanded" panose="020B0604020202020204" charset="0"/>
              </a:rPr>
              <a:t> Contrôle des accès utilisateurs pour renforcer la sécurité.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t="9433" r="14631" b="10754"/>
          <a:stretch/>
        </p:blipFill>
        <p:spPr>
          <a:xfrm>
            <a:off x="563202" y="2424223"/>
            <a:ext cx="7878726" cy="243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34266"/>
      </p:ext>
    </p:extLst>
  </p:cSld>
  <p:clrMapOvr>
    <a:masterClrMapping/>
  </p:clrMapOvr>
</p:sld>
</file>

<file path=ppt/theme/theme1.xml><?xml version="1.0" encoding="utf-8"?>
<a:theme xmlns:a="http://schemas.openxmlformats.org/drawingml/2006/main" name="Cloud Computing Business Plan by Slidesgo">
  <a:themeElements>
    <a:clrScheme name="Simple Light">
      <a:dk1>
        <a:srgbClr val="000000"/>
      </a:dk1>
      <a:lt1>
        <a:srgbClr val="E8E8E8"/>
      </a:lt1>
      <a:dk2>
        <a:srgbClr val="B6B6B6"/>
      </a:dk2>
      <a:lt2>
        <a:srgbClr val="1092A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308</Words>
  <Application>Microsoft Office PowerPoint</Application>
  <PresentationFormat>Affichage à l'écran (16:9)</PresentationFormat>
  <Paragraphs>83</Paragraphs>
  <Slides>17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7" baseType="lpstr">
      <vt:lpstr>Wingdings</vt:lpstr>
      <vt:lpstr>Bebas Neue</vt:lpstr>
      <vt:lpstr>Stint Ultra Expanded</vt:lpstr>
      <vt:lpstr>Calibri</vt:lpstr>
      <vt:lpstr>Century Gothic</vt:lpstr>
      <vt:lpstr>Roboto Condensed Light</vt:lpstr>
      <vt:lpstr>Times New Roman</vt:lpstr>
      <vt:lpstr>Assistant</vt:lpstr>
      <vt:lpstr>Arial</vt:lpstr>
      <vt:lpstr>Cloud Computing Business Plan by Slidesgo</vt:lpstr>
      <vt:lpstr>République Islamique de Mauritanie  Ministère de l’Enseignement Supérieur et de la Recherche Scientifique</vt:lpstr>
      <vt:lpstr>Conclusion et Perspectives</vt:lpstr>
      <vt:lpstr>Introduction</vt:lpstr>
      <vt:lpstr>Présentation de l'Entreprise Mauritel</vt:lpstr>
      <vt:lpstr>Présentation PowerPoint</vt:lpstr>
      <vt:lpstr>Monitoring</vt:lpstr>
      <vt:lpstr>Mise en Place et Configuration du Réseau</vt:lpstr>
      <vt:lpstr>B-Vue d’Ensemble des Équipements Supervisés</vt:lpstr>
      <vt:lpstr>Présentation PowerPoint</vt:lpstr>
      <vt:lpstr>D-Intégration et Configuration(Remote VPN)</vt:lpstr>
      <vt:lpstr>Présentation PowerPoint</vt:lpstr>
      <vt:lpstr>Présentation PowerPoint</vt:lpstr>
      <vt:lpstr>F-Simulation et Tests de Sécurité (DoS)</vt:lpstr>
      <vt:lpstr>Présentation PowerPoint</vt:lpstr>
      <vt:lpstr>G-Évaluation des performances</vt:lpstr>
      <vt:lpstr>Démonstration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et Optimisation des Performances d'un Réseau Informatique d'Entreprise.</dc:title>
  <dc:creator>CRT-LX2</dc:creator>
  <cp:lastModifiedBy>Dell</cp:lastModifiedBy>
  <cp:revision>23</cp:revision>
  <dcterms:created xsi:type="dcterms:W3CDTF">2024-12-01T23:56:02Z</dcterms:created>
  <dcterms:modified xsi:type="dcterms:W3CDTF">2024-12-05T15:21:00Z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37b869ba3ac043c281ea76aacea47ee6</vt:lpwstr>
  </property>
</Properties>
</file>